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2.jpg" ContentType="image/jpg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4"/>
  </p:sldMasterIdLst>
  <p:notesMasterIdLst>
    <p:notesMasterId r:id="rId21"/>
  </p:notesMasterIdLst>
  <p:handoutMasterIdLst>
    <p:handoutMasterId r:id="rId22"/>
  </p:handoutMasterIdLst>
  <p:sldIdLst>
    <p:sldId id="379" r:id="rId5"/>
    <p:sldId id="319" r:id="rId6"/>
    <p:sldId id="399" r:id="rId7"/>
    <p:sldId id="391" r:id="rId8"/>
    <p:sldId id="302" r:id="rId9"/>
    <p:sldId id="258" r:id="rId10"/>
    <p:sldId id="260" r:id="rId11"/>
    <p:sldId id="259" r:id="rId12"/>
    <p:sldId id="262" r:id="rId13"/>
    <p:sldId id="263" r:id="rId14"/>
    <p:sldId id="264" r:id="rId15"/>
    <p:sldId id="321" r:id="rId16"/>
    <p:sldId id="265" r:id="rId17"/>
    <p:sldId id="267" r:id="rId18"/>
    <p:sldId id="320" r:id="rId19"/>
    <p:sldId id="381" r:id="rId20"/>
  </p:sldIdLst>
  <p:sldSz cx="12192000" cy="6858000"/>
  <p:notesSz cx="6954838" cy="92408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C89A4C-B474-4375-A077-9E17E41D23FC}" v="44" dt="2025-02-12T15:07:03.127"/>
    <p1510:client id="{D44D4E84-F953-4818-BE92-DC849B3C7CE6}" v="14" dt="2025-02-12T17:45:56.7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8705" autoAdjust="0"/>
  </p:normalViewPr>
  <p:slideViewPr>
    <p:cSldViewPr>
      <p:cViewPr>
        <p:scale>
          <a:sx n="71" d="100"/>
          <a:sy n="71" d="100"/>
        </p:scale>
        <p:origin x="460" y="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mpos, Evelyn J" userId="47c3aa0b-b190-4973-aa11-3e69af0137c8" providerId="ADAL" clId="{D44D4E84-F953-4818-BE92-DC849B3C7CE6}"/>
    <pc:docChg chg="custSel delSld modSld">
      <pc:chgData name="Campos, Evelyn J" userId="47c3aa0b-b190-4973-aa11-3e69af0137c8" providerId="ADAL" clId="{D44D4E84-F953-4818-BE92-DC849B3C7CE6}" dt="2025-02-12T21:53:06.446" v="165" actId="6549"/>
      <pc:docMkLst>
        <pc:docMk/>
      </pc:docMkLst>
      <pc:sldChg chg="modNotesTx">
        <pc:chgData name="Campos, Evelyn J" userId="47c3aa0b-b190-4973-aa11-3e69af0137c8" providerId="ADAL" clId="{D44D4E84-F953-4818-BE92-DC849B3C7CE6}" dt="2025-02-12T21:52:21.294" v="156" actId="6549"/>
        <pc:sldMkLst>
          <pc:docMk/>
          <pc:sldMk cId="0" sldId="258"/>
        </pc:sldMkLst>
      </pc:sldChg>
      <pc:sldChg chg="modNotesTx">
        <pc:chgData name="Campos, Evelyn J" userId="47c3aa0b-b190-4973-aa11-3e69af0137c8" providerId="ADAL" clId="{D44D4E84-F953-4818-BE92-DC849B3C7CE6}" dt="2025-02-12T21:52:32.472" v="158" actId="20577"/>
        <pc:sldMkLst>
          <pc:docMk/>
          <pc:sldMk cId="0" sldId="259"/>
        </pc:sldMkLst>
      </pc:sldChg>
      <pc:sldChg chg="modNotesTx">
        <pc:chgData name="Campos, Evelyn J" userId="47c3aa0b-b190-4973-aa11-3e69af0137c8" providerId="ADAL" clId="{D44D4E84-F953-4818-BE92-DC849B3C7CE6}" dt="2025-02-12T21:52:28.014" v="157" actId="6549"/>
        <pc:sldMkLst>
          <pc:docMk/>
          <pc:sldMk cId="0" sldId="260"/>
        </pc:sldMkLst>
      </pc:sldChg>
      <pc:sldChg chg="addSp modSp mod modNotesTx">
        <pc:chgData name="Campos, Evelyn J" userId="47c3aa0b-b190-4973-aa11-3e69af0137c8" providerId="ADAL" clId="{D44D4E84-F953-4818-BE92-DC849B3C7CE6}" dt="2025-02-12T21:52:38.932" v="159" actId="6549"/>
        <pc:sldMkLst>
          <pc:docMk/>
          <pc:sldMk cId="0" sldId="262"/>
        </pc:sldMkLst>
        <pc:spChg chg="add mod">
          <ac:chgData name="Campos, Evelyn J" userId="47c3aa0b-b190-4973-aa11-3e69af0137c8" providerId="ADAL" clId="{D44D4E84-F953-4818-BE92-DC849B3C7CE6}" dt="2025-02-12T16:54:32.458" v="50" actId="1076"/>
          <ac:spMkLst>
            <pc:docMk/>
            <pc:sldMk cId="0" sldId="262"/>
            <ac:spMk id="4" creationId="{6A189DDB-5A2A-73D8-EA5E-2B2789DBACB3}"/>
          </ac:spMkLst>
        </pc:spChg>
        <pc:spChg chg="mod">
          <ac:chgData name="Campos, Evelyn J" userId="47c3aa0b-b190-4973-aa11-3e69af0137c8" providerId="ADAL" clId="{D44D4E84-F953-4818-BE92-DC849B3C7CE6}" dt="2025-02-12T16:55:03.443" v="55" actId="20577"/>
          <ac:spMkLst>
            <pc:docMk/>
            <pc:sldMk cId="0" sldId="262"/>
            <ac:spMk id="8" creationId="{00000000-0000-0000-0000-000000000000}"/>
          </ac:spMkLst>
        </pc:spChg>
        <pc:picChg chg="mod">
          <ac:chgData name="Campos, Evelyn J" userId="47c3aa0b-b190-4973-aa11-3e69af0137c8" providerId="ADAL" clId="{D44D4E84-F953-4818-BE92-DC849B3C7CE6}" dt="2025-02-12T16:54:51.059" v="53" actId="1076"/>
          <ac:picMkLst>
            <pc:docMk/>
            <pc:sldMk cId="0" sldId="262"/>
            <ac:picMk id="11" creationId="{5D4DB1E0-3C3C-487A-9A79-4B150D2EE718}"/>
          </ac:picMkLst>
        </pc:picChg>
      </pc:sldChg>
      <pc:sldChg chg="modSp mod modNotesTx">
        <pc:chgData name="Campos, Evelyn J" userId="47c3aa0b-b190-4973-aa11-3e69af0137c8" providerId="ADAL" clId="{D44D4E84-F953-4818-BE92-DC849B3C7CE6}" dt="2025-02-12T21:52:43.070" v="160" actId="6549"/>
        <pc:sldMkLst>
          <pc:docMk/>
          <pc:sldMk cId="0" sldId="263"/>
        </pc:sldMkLst>
        <pc:spChg chg="mod">
          <ac:chgData name="Campos, Evelyn J" userId="47c3aa0b-b190-4973-aa11-3e69af0137c8" providerId="ADAL" clId="{D44D4E84-F953-4818-BE92-DC849B3C7CE6}" dt="2025-02-12T17:38:15.455" v="131" actId="20577"/>
          <ac:spMkLst>
            <pc:docMk/>
            <pc:sldMk cId="0" sldId="263"/>
            <ac:spMk id="3" creationId="{00000000-0000-0000-0000-000000000000}"/>
          </ac:spMkLst>
        </pc:spChg>
      </pc:sldChg>
      <pc:sldChg chg="addSp delSp modSp mod modNotesTx">
        <pc:chgData name="Campos, Evelyn J" userId="47c3aa0b-b190-4973-aa11-3e69af0137c8" providerId="ADAL" clId="{D44D4E84-F953-4818-BE92-DC849B3C7CE6}" dt="2025-02-12T21:52:47.287" v="161" actId="6549"/>
        <pc:sldMkLst>
          <pc:docMk/>
          <pc:sldMk cId="0" sldId="264"/>
        </pc:sldMkLst>
        <pc:spChg chg="mod">
          <ac:chgData name="Campos, Evelyn J" userId="47c3aa0b-b190-4973-aa11-3e69af0137c8" providerId="ADAL" clId="{D44D4E84-F953-4818-BE92-DC849B3C7CE6}" dt="2025-02-12T17:47:59.073" v="148" actId="14100"/>
          <ac:spMkLst>
            <pc:docMk/>
            <pc:sldMk cId="0" sldId="264"/>
            <ac:spMk id="2" creationId="{00000000-0000-0000-0000-000000000000}"/>
          </ac:spMkLst>
        </pc:spChg>
        <pc:grpChg chg="del">
          <ac:chgData name="Campos, Evelyn J" userId="47c3aa0b-b190-4973-aa11-3e69af0137c8" providerId="ADAL" clId="{D44D4E84-F953-4818-BE92-DC849B3C7CE6}" dt="2025-02-12T17:46:24.077" v="136" actId="478"/>
          <ac:grpSpMkLst>
            <pc:docMk/>
            <pc:sldMk cId="0" sldId="264"/>
            <ac:grpSpMk id="6" creationId="{00000000-0000-0000-0000-000000000000}"/>
          </ac:grpSpMkLst>
        </pc:grpChg>
        <pc:picChg chg="add mod modCrop">
          <ac:chgData name="Campos, Evelyn J" userId="47c3aa0b-b190-4973-aa11-3e69af0137c8" providerId="ADAL" clId="{D44D4E84-F953-4818-BE92-DC849B3C7CE6}" dt="2025-02-12T17:48:09.972" v="149" actId="732"/>
          <ac:picMkLst>
            <pc:docMk/>
            <pc:sldMk cId="0" sldId="264"/>
            <ac:picMk id="10" creationId="{2C10C522-4423-DD4B-C022-8E3F6AB87320}"/>
          </ac:picMkLst>
        </pc:picChg>
      </pc:sldChg>
      <pc:sldChg chg="addSp delSp modSp mod modNotesTx">
        <pc:chgData name="Campos, Evelyn J" userId="47c3aa0b-b190-4973-aa11-3e69af0137c8" providerId="ADAL" clId="{D44D4E84-F953-4818-BE92-DC849B3C7CE6}" dt="2025-02-12T21:52:57.822" v="163" actId="20577"/>
        <pc:sldMkLst>
          <pc:docMk/>
          <pc:sldMk cId="0" sldId="265"/>
        </pc:sldMkLst>
        <pc:spChg chg="mod">
          <ac:chgData name="Campos, Evelyn J" userId="47c3aa0b-b190-4973-aa11-3e69af0137c8" providerId="ADAL" clId="{D44D4E84-F953-4818-BE92-DC849B3C7CE6}" dt="2025-02-12T17:11:56.221" v="123" actId="14100"/>
          <ac:spMkLst>
            <pc:docMk/>
            <pc:sldMk cId="0" sldId="265"/>
            <ac:spMk id="2" creationId="{00000000-0000-0000-0000-000000000000}"/>
          </ac:spMkLst>
        </pc:spChg>
        <pc:spChg chg="mod">
          <ac:chgData name="Campos, Evelyn J" userId="47c3aa0b-b190-4973-aa11-3e69af0137c8" providerId="ADAL" clId="{D44D4E84-F953-4818-BE92-DC849B3C7CE6}" dt="2025-02-12T17:12:03.822" v="124" actId="1076"/>
          <ac:spMkLst>
            <pc:docMk/>
            <pc:sldMk cId="0" sldId="265"/>
            <ac:spMk id="3" creationId="{00000000-0000-0000-0000-000000000000}"/>
          </ac:spMkLst>
        </pc:spChg>
        <pc:spChg chg="del">
          <ac:chgData name="Campos, Evelyn J" userId="47c3aa0b-b190-4973-aa11-3e69af0137c8" providerId="ADAL" clId="{D44D4E84-F953-4818-BE92-DC849B3C7CE6}" dt="2025-02-12T17:05:52.441" v="71" actId="478"/>
          <ac:spMkLst>
            <pc:docMk/>
            <pc:sldMk cId="0" sldId="265"/>
            <ac:spMk id="4" creationId="{00000000-0000-0000-0000-000000000000}"/>
          </ac:spMkLst>
        </pc:spChg>
        <pc:spChg chg="mod">
          <ac:chgData name="Campos, Evelyn J" userId="47c3aa0b-b190-4973-aa11-3e69af0137c8" providerId="ADAL" clId="{D44D4E84-F953-4818-BE92-DC849B3C7CE6}" dt="2025-02-12T17:12:08.363" v="125" actId="14100"/>
          <ac:spMkLst>
            <pc:docMk/>
            <pc:sldMk cId="0" sldId="265"/>
            <ac:spMk id="5" creationId="{00000000-0000-0000-0000-000000000000}"/>
          </ac:spMkLst>
        </pc:spChg>
        <pc:picChg chg="del mod">
          <ac:chgData name="Campos, Evelyn J" userId="47c3aa0b-b190-4973-aa11-3e69af0137c8" providerId="ADAL" clId="{D44D4E84-F953-4818-BE92-DC849B3C7CE6}" dt="2025-02-12T17:04:01.535" v="60" actId="478"/>
          <ac:picMkLst>
            <pc:docMk/>
            <pc:sldMk cId="0" sldId="265"/>
            <ac:picMk id="6" creationId="{00000000-0000-0000-0000-000000000000}"/>
          </ac:picMkLst>
        </pc:picChg>
        <pc:picChg chg="add mod">
          <ac:chgData name="Campos, Evelyn J" userId="47c3aa0b-b190-4973-aa11-3e69af0137c8" providerId="ADAL" clId="{D44D4E84-F953-4818-BE92-DC849B3C7CE6}" dt="2025-02-12T17:11:31.311" v="121" actId="1076"/>
          <ac:picMkLst>
            <pc:docMk/>
            <pc:sldMk cId="0" sldId="265"/>
            <ac:picMk id="8" creationId="{E9B7E550-0ADD-7B79-2AD8-3923074304F2}"/>
          </ac:picMkLst>
        </pc:picChg>
        <pc:picChg chg="add mod">
          <ac:chgData name="Campos, Evelyn J" userId="47c3aa0b-b190-4973-aa11-3e69af0137c8" providerId="ADAL" clId="{D44D4E84-F953-4818-BE92-DC849B3C7CE6}" dt="2025-02-12T17:11:27.786" v="120" actId="1076"/>
          <ac:picMkLst>
            <pc:docMk/>
            <pc:sldMk cId="0" sldId="265"/>
            <ac:picMk id="10" creationId="{5B27321B-30EB-800F-C3D1-4C6C402F887B}"/>
          </ac:picMkLst>
        </pc:picChg>
        <pc:cxnChg chg="add mod">
          <ac:chgData name="Campos, Evelyn J" userId="47c3aa0b-b190-4973-aa11-3e69af0137c8" providerId="ADAL" clId="{D44D4E84-F953-4818-BE92-DC849B3C7CE6}" dt="2025-02-12T17:12:51.935" v="127" actId="208"/>
          <ac:cxnSpMkLst>
            <pc:docMk/>
            <pc:sldMk cId="0" sldId="265"/>
            <ac:cxnSpMk id="12" creationId="{6B6FD344-4F13-9C29-74F0-4D61E5BA6517}"/>
          </ac:cxnSpMkLst>
        </pc:cxnChg>
      </pc:sldChg>
      <pc:sldChg chg="modNotesTx">
        <pc:chgData name="Campos, Evelyn J" userId="47c3aa0b-b190-4973-aa11-3e69af0137c8" providerId="ADAL" clId="{D44D4E84-F953-4818-BE92-DC849B3C7CE6}" dt="2025-02-12T21:53:01.970" v="164" actId="6549"/>
        <pc:sldMkLst>
          <pc:docMk/>
          <pc:sldMk cId="0" sldId="267"/>
        </pc:sldMkLst>
      </pc:sldChg>
      <pc:sldChg chg="modNotesTx">
        <pc:chgData name="Campos, Evelyn J" userId="47c3aa0b-b190-4973-aa11-3e69af0137c8" providerId="ADAL" clId="{D44D4E84-F953-4818-BE92-DC849B3C7CE6}" dt="2025-02-12T21:52:15.999" v="155" actId="6549"/>
        <pc:sldMkLst>
          <pc:docMk/>
          <pc:sldMk cId="2264812951" sldId="302"/>
        </pc:sldMkLst>
      </pc:sldChg>
      <pc:sldChg chg="modNotesTx">
        <pc:chgData name="Campos, Evelyn J" userId="47c3aa0b-b190-4973-aa11-3e69af0137c8" providerId="ADAL" clId="{D44D4E84-F953-4818-BE92-DC849B3C7CE6}" dt="2025-02-12T21:51:46.338" v="151" actId="6549"/>
        <pc:sldMkLst>
          <pc:docMk/>
          <pc:sldMk cId="884265305" sldId="319"/>
        </pc:sldMkLst>
      </pc:sldChg>
      <pc:sldChg chg="modNotesTx">
        <pc:chgData name="Campos, Evelyn J" userId="47c3aa0b-b190-4973-aa11-3e69af0137c8" providerId="ADAL" clId="{D44D4E84-F953-4818-BE92-DC849B3C7CE6}" dt="2025-02-12T21:53:06.446" v="165" actId="6549"/>
        <pc:sldMkLst>
          <pc:docMk/>
          <pc:sldMk cId="4166622822" sldId="320"/>
        </pc:sldMkLst>
      </pc:sldChg>
      <pc:sldChg chg="modSp mod modNotesTx">
        <pc:chgData name="Campos, Evelyn J" userId="47c3aa0b-b190-4973-aa11-3e69af0137c8" providerId="ADAL" clId="{D44D4E84-F953-4818-BE92-DC849B3C7CE6}" dt="2025-02-12T21:52:51.780" v="162" actId="20577"/>
        <pc:sldMkLst>
          <pc:docMk/>
          <pc:sldMk cId="3575599273" sldId="321"/>
        </pc:sldMkLst>
        <pc:spChg chg="mod">
          <ac:chgData name="Campos, Evelyn J" userId="47c3aa0b-b190-4973-aa11-3e69af0137c8" providerId="ADAL" clId="{D44D4E84-F953-4818-BE92-DC849B3C7CE6}" dt="2025-02-12T16:42:42.296" v="11" actId="20577"/>
          <ac:spMkLst>
            <pc:docMk/>
            <pc:sldMk cId="3575599273" sldId="321"/>
            <ac:spMk id="3" creationId="{00000000-0000-0000-0000-000000000000}"/>
          </ac:spMkLst>
        </pc:spChg>
      </pc:sldChg>
      <pc:sldChg chg="delSp">
        <pc:chgData name="Campos, Evelyn J" userId="47c3aa0b-b190-4973-aa11-3e69af0137c8" providerId="ADAL" clId="{D44D4E84-F953-4818-BE92-DC849B3C7CE6}" dt="2025-02-12T16:37:33.974" v="0" actId="478"/>
        <pc:sldMkLst>
          <pc:docMk/>
          <pc:sldMk cId="0" sldId="379"/>
        </pc:sldMkLst>
        <pc:spChg chg="del">
          <ac:chgData name="Campos, Evelyn J" userId="47c3aa0b-b190-4973-aa11-3e69af0137c8" providerId="ADAL" clId="{D44D4E84-F953-4818-BE92-DC849B3C7CE6}" dt="2025-02-12T16:37:33.974" v="0" actId="478"/>
          <ac:spMkLst>
            <pc:docMk/>
            <pc:sldMk cId="0" sldId="379"/>
            <ac:spMk id="4101" creationId="{39FA4C22-B95C-1196-70BA-A6CB548DA1AF}"/>
          </ac:spMkLst>
        </pc:spChg>
      </pc:sldChg>
      <pc:sldChg chg="modSp mod">
        <pc:chgData name="Campos, Evelyn J" userId="47c3aa0b-b190-4973-aa11-3e69af0137c8" providerId="ADAL" clId="{D44D4E84-F953-4818-BE92-DC849B3C7CE6}" dt="2025-02-12T16:45:58.294" v="31" actId="1076"/>
        <pc:sldMkLst>
          <pc:docMk/>
          <pc:sldMk cId="0" sldId="381"/>
        </pc:sldMkLst>
        <pc:spChg chg="mod">
          <ac:chgData name="Campos, Evelyn J" userId="47c3aa0b-b190-4973-aa11-3e69af0137c8" providerId="ADAL" clId="{D44D4E84-F953-4818-BE92-DC849B3C7CE6}" dt="2025-02-12T16:45:58.294" v="31" actId="1076"/>
          <ac:spMkLst>
            <pc:docMk/>
            <pc:sldMk cId="0" sldId="381"/>
            <ac:spMk id="12291" creationId="{67DB6F72-1A4C-371A-C068-B09E67C6BEA5}"/>
          </ac:spMkLst>
        </pc:spChg>
      </pc:sldChg>
      <pc:sldChg chg="modNotesTx">
        <pc:chgData name="Campos, Evelyn J" userId="47c3aa0b-b190-4973-aa11-3e69af0137c8" providerId="ADAL" clId="{D44D4E84-F953-4818-BE92-DC849B3C7CE6}" dt="2025-02-12T21:52:11.266" v="154" actId="6549"/>
        <pc:sldMkLst>
          <pc:docMk/>
          <pc:sldMk cId="2417312913" sldId="391"/>
        </pc:sldMkLst>
      </pc:sldChg>
      <pc:sldChg chg="modSp mod modNotesTx">
        <pc:chgData name="Campos, Evelyn J" userId="47c3aa0b-b190-4973-aa11-3e69af0137c8" providerId="ADAL" clId="{D44D4E84-F953-4818-BE92-DC849B3C7CE6}" dt="2025-02-12T21:52:01.967" v="153" actId="6549"/>
        <pc:sldMkLst>
          <pc:docMk/>
          <pc:sldMk cId="3144678169" sldId="399"/>
        </pc:sldMkLst>
        <pc:spChg chg="mod">
          <ac:chgData name="Campos, Evelyn J" userId="47c3aa0b-b190-4973-aa11-3e69af0137c8" providerId="ADAL" clId="{D44D4E84-F953-4818-BE92-DC849B3C7CE6}" dt="2025-02-12T16:42:12.153" v="3" actId="1076"/>
          <ac:spMkLst>
            <pc:docMk/>
            <pc:sldMk cId="3144678169" sldId="399"/>
            <ac:spMk id="5" creationId="{F6BC6014-E7E2-F5DD-BBB6-BE53941B9A70}"/>
          </ac:spMkLst>
        </pc:spChg>
      </pc:sldChg>
      <pc:sldChg chg="del">
        <pc:chgData name="Campos, Evelyn J" userId="47c3aa0b-b190-4973-aa11-3e69af0137c8" providerId="ADAL" clId="{D44D4E84-F953-4818-BE92-DC849B3C7CE6}" dt="2025-02-12T16:41:11.886" v="1" actId="2696"/>
        <pc:sldMkLst>
          <pc:docMk/>
          <pc:sldMk cId="43192572" sldId="400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6"/>
        <c:axId val="635898928"/>
        <c:axId val="635904688"/>
      </c:barChart>
      <c:catAx>
        <c:axId val="635898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904688"/>
        <c:crosses val="autoZero"/>
        <c:auto val="1"/>
        <c:lblAlgn val="ctr"/>
        <c:lblOffset val="100"/>
        <c:noMultiLvlLbl val="0"/>
      </c:catAx>
      <c:valAx>
        <c:axId val="635904688"/>
        <c:scaling>
          <c:orientation val="minMax"/>
        </c:scaling>
        <c:delete val="1"/>
        <c:axPos val="l"/>
        <c:numFmt formatCode="_(&quot;$&quot;* #,##0_);_(&quot;$&quot;* \(#,##0\);_(&quot;$&quot;* &quot;-&quot;_);_(@_)" sourceLinked="1"/>
        <c:majorTickMark val="none"/>
        <c:minorTickMark val="none"/>
        <c:tickLblPos val="nextTo"/>
        <c:crossAx val="635898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Sheet2!$A$2</c:f>
              <c:strCache>
                <c:ptCount val="1"/>
                <c:pt idx="0">
                  <c:v>Total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8DA0-4BBA-B791-A939D9771F6A}"/>
              </c:ext>
            </c:extLst>
          </c:dPt>
          <c:dLbls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$2,097,348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ADC3-4702-8881-B4BA00E6990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$2,131,411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DC3-4702-8881-B4BA00E6990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$2,691,622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DA0-4BBA-B791-A939D9771F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Sheet2!$B$1:$F$1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Sheet2!$B$2:$F$2</c:f>
              <c:numCache>
                <c:formatCode>_("$"* #,##0_);_("$"* \(#,##0\);_("$"* "-"_);_(@_)</c:formatCode>
                <c:ptCount val="5"/>
                <c:pt idx="0">
                  <c:v>1632868.5599999991</c:v>
                </c:pt>
                <c:pt idx="1">
                  <c:v>1671080.2300000002</c:v>
                </c:pt>
                <c:pt idx="2">
                  <c:v>2038398.1899999995</c:v>
                </c:pt>
                <c:pt idx="3">
                  <c:v>2117961.0500000003</c:v>
                </c:pt>
                <c:pt idx="4">
                  <c:v>2804249.33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FF-45F6-B471-3F57310DE34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9"/>
        <c:axId val="316502064"/>
        <c:axId val="313822944"/>
      </c:barChart>
      <c:catAx>
        <c:axId val="316502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3822944"/>
        <c:crosses val="autoZero"/>
        <c:auto val="1"/>
        <c:lblAlgn val="ctr"/>
        <c:lblOffset val="100"/>
        <c:noMultiLvlLbl val="0"/>
      </c:catAx>
      <c:valAx>
        <c:axId val="313822944"/>
        <c:scaling>
          <c:orientation val="minMax"/>
        </c:scaling>
        <c:delete val="1"/>
        <c:axPos val="l"/>
        <c:numFmt formatCode="_(&quot;$&quot;* #,##0_);_(&quot;$&quot;* \(#,##0\);_(&quot;$&quot;* &quot;-&quot;_);_(@_)" sourceLinked="1"/>
        <c:majorTickMark val="none"/>
        <c:minorTickMark val="none"/>
        <c:tickLblPos val="nextTo"/>
        <c:crossAx val="316502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hyperlink" Target="mailto:dst-scholarship@alamo.edu" TargetMode="External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hyperlink" Target="mailto:dst-scholarship@alamo.edu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0D2448-36EF-4C3D-A459-A881B4B12739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748115-23F9-45FA-9C1C-A8993E3A6A1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Applicants must have an </a:t>
          </a:r>
          <a:r>
            <a:rPr lang="en-US" sz="2000" b="1" dirty="0"/>
            <a:t>Alamo ACES </a:t>
          </a:r>
          <a:r>
            <a:rPr lang="en-US" sz="2000" dirty="0"/>
            <a:t>account to apply!</a:t>
          </a:r>
        </a:p>
      </dgm:t>
    </dgm:pt>
    <dgm:pt modelId="{85044FB5-2436-4DEA-98E1-4463AD1DAE6A}" type="parTrans" cxnId="{5A4EE0A8-A8A3-4275-B2F1-013F47376DBC}">
      <dgm:prSet/>
      <dgm:spPr/>
      <dgm:t>
        <a:bodyPr/>
        <a:lstStyle/>
        <a:p>
          <a:endParaRPr lang="en-US"/>
        </a:p>
      </dgm:t>
    </dgm:pt>
    <dgm:pt modelId="{10254EF0-DE6C-465F-9103-7BAE5FD45168}" type="sibTrans" cxnId="{5A4EE0A8-A8A3-4275-B2F1-013F47376DB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E781170-69DA-432C-80B4-7ABE1689F894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000" dirty="0"/>
        </a:p>
        <a:p>
          <a:pPr>
            <a:lnSpc>
              <a:spcPct val="100000"/>
            </a:lnSpc>
          </a:pPr>
          <a:r>
            <a:rPr lang="en-US" sz="2000" dirty="0"/>
            <a:t>You will be asked to share academic, personal, and professional information.</a:t>
          </a:r>
        </a:p>
      </dgm:t>
    </dgm:pt>
    <dgm:pt modelId="{EB39A854-1069-4DDC-B9B4-228764AC556D}" type="parTrans" cxnId="{3972DAE8-7550-4B5B-8AC9-BEBBDB5BE645}">
      <dgm:prSet/>
      <dgm:spPr/>
      <dgm:t>
        <a:bodyPr/>
        <a:lstStyle/>
        <a:p>
          <a:endParaRPr lang="en-US"/>
        </a:p>
      </dgm:t>
    </dgm:pt>
    <dgm:pt modelId="{55B06DE9-F3FC-4948-9DF9-16CB960A4827}" type="sibTrans" cxnId="{3972DAE8-7550-4B5B-8AC9-BEBBDB5BE64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29D08BC-BABB-4A65-ADAF-755FA6F8221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Questions are provided to determine eligibility for all opportunities</a:t>
          </a:r>
        </a:p>
      </dgm:t>
    </dgm:pt>
    <dgm:pt modelId="{1967E32B-E924-43E3-8206-3164D088C485}" type="parTrans" cxnId="{746D33BA-C530-4128-9856-8CC181DF2598}">
      <dgm:prSet/>
      <dgm:spPr/>
      <dgm:t>
        <a:bodyPr/>
        <a:lstStyle/>
        <a:p>
          <a:endParaRPr lang="en-US"/>
        </a:p>
      </dgm:t>
    </dgm:pt>
    <dgm:pt modelId="{7AE8B3D6-7B95-4C1F-A50F-79793A875648}" type="sibTrans" cxnId="{746D33BA-C530-4128-9856-8CC181DF259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CD22E72-D831-428A-B2C4-C949142A748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You can write about your Honors, Recognitions, Military Service, Employment, Family Duties or Extracurricular Activities.</a:t>
          </a:r>
        </a:p>
      </dgm:t>
    </dgm:pt>
    <dgm:pt modelId="{1B824FE9-15B0-49DF-B123-0693EB69B9EC}" type="parTrans" cxnId="{7D9ED337-570D-4B25-87D5-322D7EAD4CD2}">
      <dgm:prSet/>
      <dgm:spPr/>
      <dgm:t>
        <a:bodyPr/>
        <a:lstStyle/>
        <a:p>
          <a:endParaRPr lang="en-US"/>
        </a:p>
      </dgm:t>
    </dgm:pt>
    <dgm:pt modelId="{37C1800A-5E90-4DFE-AE2C-1BCD3E6E689B}" type="sibTrans" cxnId="{7D9ED337-570D-4B25-87D5-322D7EAD4CD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7302181-C374-4E25-974A-DB1BB2C99F4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We want to know your story!  </a:t>
          </a:r>
          <a:endParaRPr lang="en-US" sz="1100" dirty="0"/>
        </a:p>
      </dgm:t>
    </dgm:pt>
    <dgm:pt modelId="{03F3858A-2FF6-4830-9264-D02A543C826D}" type="sibTrans" cxnId="{883B3D5F-CBEB-4E0B-A7C4-F0FB66B08E6A}">
      <dgm:prSet/>
      <dgm:spPr/>
      <dgm:t>
        <a:bodyPr/>
        <a:lstStyle/>
        <a:p>
          <a:endParaRPr lang="en-US"/>
        </a:p>
      </dgm:t>
    </dgm:pt>
    <dgm:pt modelId="{332CAF42-1744-457E-A0B5-6C171CE58681}" type="parTrans" cxnId="{883B3D5F-CBEB-4E0B-A7C4-F0FB66B08E6A}">
      <dgm:prSet/>
      <dgm:spPr/>
      <dgm:t>
        <a:bodyPr/>
        <a:lstStyle/>
        <a:p>
          <a:endParaRPr lang="en-US"/>
        </a:p>
      </dgm:t>
    </dgm:pt>
    <dgm:pt modelId="{4013F8EE-51B8-42D0-A9E7-CF755B99E56B}" type="pres">
      <dgm:prSet presAssocID="{850D2448-36EF-4C3D-A459-A881B4B12739}" presName="root" presStyleCnt="0">
        <dgm:presLayoutVars>
          <dgm:dir/>
          <dgm:resizeHandles val="exact"/>
        </dgm:presLayoutVars>
      </dgm:prSet>
      <dgm:spPr/>
    </dgm:pt>
    <dgm:pt modelId="{9EB2FC8C-6AB9-4447-9601-8D22E3676BE0}" type="pres">
      <dgm:prSet presAssocID="{850D2448-36EF-4C3D-A459-A881B4B12739}" presName="container" presStyleCnt="0">
        <dgm:presLayoutVars>
          <dgm:dir/>
          <dgm:resizeHandles val="exact"/>
        </dgm:presLayoutVars>
      </dgm:prSet>
      <dgm:spPr/>
    </dgm:pt>
    <dgm:pt modelId="{D37E4523-FEB2-46CE-810E-F72FEFCF8D77}" type="pres">
      <dgm:prSet presAssocID="{82748115-23F9-45FA-9C1C-A8993E3A6A16}" presName="compNode" presStyleCnt="0"/>
      <dgm:spPr/>
    </dgm:pt>
    <dgm:pt modelId="{B39BC734-5752-432B-BE00-B66BDB9433A4}" type="pres">
      <dgm:prSet presAssocID="{82748115-23F9-45FA-9C1C-A8993E3A6A16}" presName="iconBgRect" presStyleLbl="bgShp" presStyleIdx="0" presStyleCnt="5"/>
      <dgm:spPr/>
    </dgm:pt>
    <dgm:pt modelId="{D10FA9BC-05AC-44DC-B570-B0D6BBDC18E0}" type="pres">
      <dgm:prSet presAssocID="{82748115-23F9-45FA-9C1C-A8993E3A6A1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mployee Badge"/>
        </a:ext>
      </dgm:extLst>
    </dgm:pt>
    <dgm:pt modelId="{5EB266F3-274C-4716-BE9E-B5A0DE65ECF2}" type="pres">
      <dgm:prSet presAssocID="{82748115-23F9-45FA-9C1C-A8993E3A6A16}" presName="spaceRect" presStyleCnt="0"/>
      <dgm:spPr/>
    </dgm:pt>
    <dgm:pt modelId="{E2647198-1ACA-42DC-ADEA-F832F25C43C8}" type="pres">
      <dgm:prSet presAssocID="{82748115-23F9-45FA-9C1C-A8993E3A6A16}" presName="textRect" presStyleLbl="revTx" presStyleIdx="0" presStyleCnt="5">
        <dgm:presLayoutVars>
          <dgm:chMax val="1"/>
          <dgm:chPref val="1"/>
        </dgm:presLayoutVars>
      </dgm:prSet>
      <dgm:spPr/>
    </dgm:pt>
    <dgm:pt modelId="{615E3A91-FA23-4CAA-A5B5-3454A53141D2}" type="pres">
      <dgm:prSet presAssocID="{10254EF0-DE6C-465F-9103-7BAE5FD45168}" presName="sibTrans" presStyleLbl="sibTrans2D1" presStyleIdx="0" presStyleCnt="0"/>
      <dgm:spPr/>
    </dgm:pt>
    <dgm:pt modelId="{D041DB28-56FC-4ED8-9A20-2C9E4244B430}" type="pres">
      <dgm:prSet presAssocID="{3E781170-69DA-432C-80B4-7ABE1689F894}" presName="compNode" presStyleCnt="0"/>
      <dgm:spPr/>
    </dgm:pt>
    <dgm:pt modelId="{50B2CF5E-54A9-422E-A54D-D146CA039EE9}" type="pres">
      <dgm:prSet presAssocID="{3E781170-69DA-432C-80B4-7ABE1689F894}" presName="iconBgRect" presStyleLbl="bgShp" presStyleIdx="1" presStyleCnt="5"/>
      <dgm:spPr/>
    </dgm:pt>
    <dgm:pt modelId="{D3ADFD30-7BE7-4AD5-B696-BDDF3207DAB2}" type="pres">
      <dgm:prSet presAssocID="{3E781170-69DA-432C-80B4-7ABE1689F894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529FC6C2-16D2-4D09-9984-0326C4082E1C}" type="pres">
      <dgm:prSet presAssocID="{3E781170-69DA-432C-80B4-7ABE1689F894}" presName="spaceRect" presStyleCnt="0"/>
      <dgm:spPr/>
    </dgm:pt>
    <dgm:pt modelId="{38379F34-1352-4C06-90D3-03608DC0A09E}" type="pres">
      <dgm:prSet presAssocID="{3E781170-69DA-432C-80B4-7ABE1689F894}" presName="textRect" presStyleLbl="revTx" presStyleIdx="1" presStyleCnt="5">
        <dgm:presLayoutVars>
          <dgm:chMax val="1"/>
          <dgm:chPref val="1"/>
        </dgm:presLayoutVars>
      </dgm:prSet>
      <dgm:spPr/>
    </dgm:pt>
    <dgm:pt modelId="{BEF08D79-D0B7-4932-9D3A-F2D3FC3C0A08}" type="pres">
      <dgm:prSet presAssocID="{55B06DE9-F3FC-4948-9DF9-16CB960A4827}" presName="sibTrans" presStyleLbl="sibTrans2D1" presStyleIdx="0" presStyleCnt="0"/>
      <dgm:spPr/>
    </dgm:pt>
    <dgm:pt modelId="{7C745AD2-2C24-4E4D-A84B-B2F8DAB11BB1}" type="pres">
      <dgm:prSet presAssocID="{A29D08BC-BABB-4A65-ADAF-755FA6F82211}" presName="compNode" presStyleCnt="0"/>
      <dgm:spPr/>
    </dgm:pt>
    <dgm:pt modelId="{D3459AFB-C17B-4ACB-A369-4B7767A0B0EE}" type="pres">
      <dgm:prSet presAssocID="{A29D08BC-BABB-4A65-ADAF-755FA6F82211}" presName="iconBgRect" presStyleLbl="bgShp" presStyleIdx="2" presStyleCnt="5"/>
      <dgm:spPr/>
    </dgm:pt>
    <dgm:pt modelId="{9A4634C6-8B33-4E7C-85B2-D3F84F1CC016}" type="pres">
      <dgm:prSet presAssocID="{A29D08BC-BABB-4A65-ADAF-755FA6F82211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F0E211EA-72D8-4702-AAC9-0BC26FA69658}" type="pres">
      <dgm:prSet presAssocID="{A29D08BC-BABB-4A65-ADAF-755FA6F82211}" presName="spaceRect" presStyleCnt="0"/>
      <dgm:spPr/>
    </dgm:pt>
    <dgm:pt modelId="{C3F17BC3-09A3-4C95-BFDD-675CC43C97B3}" type="pres">
      <dgm:prSet presAssocID="{A29D08BC-BABB-4A65-ADAF-755FA6F82211}" presName="textRect" presStyleLbl="revTx" presStyleIdx="2" presStyleCnt="5">
        <dgm:presLayoutVars>
          <dgm:chMax val="1"/>
          <dgm:chPref val="1"/>
        </dgm:presLayoutVars>
      </dgm:prSet>
      <dgm:spPr/>
    </dgm:pt>
    <dgm:pt modelId="{29593A0F-105A-422C-B71F-E9CEBF4506B5}" type="pres">
      <dgm:prSet presAssocID="{7AE8B3D6-7B95-4C1F-A50F-79793A875648}" presName="sibTrans" presStyleLbl="sibTrans2D1" presStyleIdx="0" presStyleCnt="0"/>
      <dgm:spPr/>
    </dgm:pt>
    <dgm:pt modelId="{A258ACD5-9336-4AD9-8356-8F5F54445E76}" type="pres">
      <dgm:prSet presAssocID="{9CD22E72-D831-428A-B2C4-C949142A7489}" presName="compNode" presStyleCnt="0"/>
      <dgm:spPr/>
    </dgm:pt>
    <dgm:pt modelId="{39E2E72A-095F-48FC-AF50-1E0265058AE5}" type="pres">
      <dgm:prSet presAssocID="{9CD22E72-D831-428A-B2C4-C949142A7489}" presName="iconBgRect" presStyleLbl="bgShp" presStyleIdx="3" presStyleCnt="5"/>
      <dgm:spPr/>
    </dgm:pt>
    <dgm:pt modelId="{6D022D0F-BC48-4F61-BCD0-AD3974655A99}" type="pres">
      <dgm:prSet presAssocID="{9CD22E72-D831-428A-B2C4-C949142A7489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AE256871-9E88-42BB-975F-1E7C1F546057}" type="pres">
      <dgm:prSet presAssocID="{9CD22E72-D831-428A-B2C4-C949142A7489}" presName="spaceRect" presStyleCnt="0"/>
      <dgm:spPr/>
    </dgm:pt>
    <dgm:pt modelId="{2DC4DA3F-2821-4FA1-B7C4-6607D8EAB47D}" type="pres">
      <dgm:prSet presAssocID="{9CD22E72-D831-428A-B2C4-C949142A7489}" presName="textRect" presStyleLbl="revTx" presStyleIdx="3" presStyleCnt="5" custScaleX="105993" custScaleY="245100">
        <dgm:presLayoutVars>
          <dgm:chMax val="1"/>
          <dgm:chPref val="1"/>
        </dgm:presLayoutVars>
      </dgm:prSet>
      <dgm:spPr/>
    </dgm:pt>
    <dgm:pt modelId="{6400D0F9-D0F6-4382-90C7-24C6F255DD41}" type="pres">
      <dgm:prSet presAssocID="{37C1800A-5E90-4DFE-AE2C-1BCD3E6E689B}" presName="sibTrans" presStyleLbl="sibTrans2D1" presStyleIdx="0" presStyleCnt="0"/>
      <dgm:spPr/>
    </dgm:pt>
    <dgm:pt modelId="{8C716FFA-2F82-4532-BDAD-7E1CF066EF1E}" type="pres">
      <dgm:prSet presAssocID="{47302181-C374-4E25-974A-DB1BB2C99F41}" presName="compNode" presStyleCnt="0"/>
      <dgm:spPr/>
    </dgm:pt>
    <dgm:pt modelId="{14C7B11F-1A4D-4214-A40C-8A181AE2C4DF}" type="pres">
      <dgm:prSet presAssocID="{47302181-C374-4E25-974A-DB1BB2C99F41}" presName="iconBgRect" presStyleLbl="bgShp" presStyleIdx="4" presStyleCnt="5"/>
      <dgm:spPr/>
    </dgm:pt>
    <dgm:pt modelId="{E0CC4166-C7C0-4C27-9FAB-A6A89186DDC4}" type="pres">
      <dgm:prSet presAssocID="{47302181-C374-4E25-974A-DB1BB2C99F41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70936AC1-BDAD-45B3-83C9-9ED1FF14B120}" type="pres">
      <dgm:prSet presAssocID="{47302181-C374-4E25-974A-DB1BB2C99F41}" presName="spaceRect" presStyleCnt="0"/>
      <dgm:spPr/>
    </dgm:pt>
    <dgm:pt modelId="{B351BF36-32C5-4106-8AB9-555B0EBAD4BB}" type="pres">
      <dgm:prSet presAssocID="{47302181-C374-4E25-974A-DB1BB2C99F41}" presName="textRect" presStyleLbl="revTx" presStyleIdx="4" presStyleCnt="5" custScaleX="102464">
        <dgm:presLayoutVars>
          <dgm:chMax val="1"/>
          <dgm:chPref val="1"/>
        </dgm:presLayoutVars>
      </dgm:prSet>
      <dgm:spPr/>
    </dgm:pt>
  </dgm:ptLst>
  <dgm:cxnLst>
    <dgm:cxn modelId="{8CA0EE0F-5EC5-470C-8011-4444ACD08BEF}" type="presOf" srcId="{9CD22E72-D831-428A-B2C4-C949142A7489}" destId="{2DC4DA3F-2821-4FA1-B7C4-6607D8EAB47D}" srcOrd="0" destOrd="0" presId="urn:microsoft.com/office/officeart/2018/2/layout/IconCircleList"/>
    <dgm:cxn modelId="{6A492A18-81FC-4B38-8917-853EBC90F615}" type="presOf" srcId="{82748115-23F9-45FA-9C1C-A8993E3A6A16}" destId="{E2647198-1ACA-42DC-ADEA-F832F25C43C8}" srcOrd="0" destOrd="0" presId="urn:microsoft.com/office/officeart/2018/2/layout/IconCircleList"/>
    <dgm:cxn modelId="{7D9ED337-570D-4B25-87D5-322D7EAD4CD2}" srcId="{850D2448-36EF-4C3D-A459-A881B4B12739}" destId="{9CD22E72-D831-428A-B2C4-C949142A7489}" srcOrd="3" destOrd="0" parTransId="{1B824FE9-15B0-49DF-B123-0693EB69B9EC}" sibTransId="{37C1800A-5E90-4DFE-AE2C-1BCD3E6E689B}"/>
    <dgm:cxn modelId="{883B3D5F-CBEB-4E0B-A7C4-F0FB66B08E6A}" srcId="{850D2448-36EF-4C3D-A459-A881B4B12739}" destId="{47302181-C374-4E25-974A-DB1BB2C99F41}" srcOrd="4" destOrd="0" parTransId="{332CAF42-1744-457E-A0B5-6C171CE58681}" sibTransId="{03F3858A-2FF6-4830-9264-D02A543C826D}"/>
    <dgm:cxn modelId="{35891660-5211-4868-BBE6-0E4B104D463A}" type="presOf" srcId="{47302181-C374-4E25-974A-DB1BB2C99F41}" destId="{B351BF36-32C5-4106-8AB9-555B0EBAD4BB}" srcOrd="0" destOrd="0" presId="urn:microsoft.com/office/officeart/2018/2/layout/IconCircleList"/>
    <dgm:cxn modelId="{011A8B63-0FBF-464E-B796-B8CB6A4EE7E4}" type="presOf" srcId="{10254EF0-DE6C-465F-9103-7BAE5FD45168}" destId="{615E3A91-FA23-4CAA-A5B5-3454A53141D2}" srcOrd="0" destOrd="0" presId="urn:microsoft.com/office/officeart/2018/2/layout/IconCircleList"/>
    <dgm:cxn modelId="{5A8EB54D-23B7-402F-8E1A-AC37C1996600}" type="presOf" srcId="{55B06DE9-F3FC-4948-9DF9-16CB960A4827}" destId="{BEF08D79-D0B7-4932-9D3A-F2D3FC3C0A08}" srcOrd="0" destOrd="0" presId="urn:microsoft.com/office/officeart/2018/2/layout/IconCircleList"/>
    <dgm:cxn modelId="{F610EF73-C0A4-41EB-B5F2-55FBF636F6FB}" type="presOf" srcId="{850D2448-36EF-4C3D-A459-A881B4B12739}" destId="{4013F8EE-51B8-42D0-A9E7-CF755B99E56B}" srcOrd="0" destOrd="0" presId="urn:microsoft.com/office/officeart/2018/2/layout/IconCircleList"/>
    <dgm:cxn modelId="{C56DDC78-7B42-4231-B274-F78B77DDED5A}" type="presOf" srcId="{7AE8B3D6-7B95-4C1F-A50F-79793A875648}" destId="{29593A0F-105A-422C-B71F-E9CEBF4506B5}" srcOrd="0" destOrd="0" presId="urn:microsoft.com/office/officeart/2018/2/layout/IconCircleList"/>
    <dgm:cxn modelId="{E00EDAA0-7B40-44C6-97BA-5931A4B86878}" type="presOf" srcId="{A29D08BC-BABB-4A65-ADAF-755FA6F82211}" destId="{C3F17BC3-09A3-4C95-BFDD-675CC43C97B3}" srcOrd="0" destOrd="0" presId="urn:microsoft.com/office/officeart/2018/2/layout/IconCircleList"/>
    <dgm:cxn modelId="{5A4EE0A8-A8A3-4275-B2F1-013F47376DBC}" srcId="{850D2448-36EF-4C3D-A459-A881B4B12739}" destId="{82748115-23F9-45FA-9C1C-A8993E3A6A16}" srcOrd="0" destOrd="0" parTransId="{85044FB5-2436-4DEA-98E1-4463AD1DAE6A}" sibTransId="{10254EF0-DE6C-465F-9103-7BAE5FD45168}"/>
    <dgm:cxn modelId="{746D33BA-C530-4128-9856-8CC181DF2598}" srcId="{850D2448-36EF-4C3D-A459-A881B4B12739}" destId="{A29D08BC-BABB-4A65-ADAF-755FA6F82211}" srcOrd="2" destOrd="0" parTransId="{1967E32B-E924-43E3-8206-3164D088C485}" sibTransId="{7AE8B3D6-7B95-4C1F-A50F-79793A875648}"/>
    <dgm:cxn modelId="{339D7ABB-370F-40FB-884F-DFF23CA24930}" type="presOf" srcId="{37C1800A-5E90-4DFE-AE2C-1BCD3E6E689B}" destId="{6400D0F9-D0F6-4382-90C7-24C6F255DD41}" srcOrd="0" destOrd="0" presId="urn:microsoft.com/office/officeart/2018/2/layout/IconCircleList"/>
    <dgm:cxn modelId="{3972DAE8-7550-4B5B-8AC9-BEBBDB5BE645}" srcId="{850D2448-36EF-4C3D-A459-A881B4B12739}" destId="{3E781170-69DA-432C-80B4-7ABE1689F894}" srcOrd="1" destOrd="0" parTransId="{EB39A854-1069-4DDC-B9B4-228764AC556D}" sibTransId="{55B06DE9-F3FC-4948-9DF9-16CB960A4827}"/>
    <dgm:cxn modelId="{103D0DF5-B4E4-4023-ABBF-C6084AE816B1}" type="presOf" srcId="{3E781170-69DA-432C-80B4-7ABE1689F894}" destId="{38379F34-1352-4C06-90D3-03608DC0A09E}" srcOrd="0" destOrd="0" presId="urn:microsoft.com/office/officeart/2018/2/layout/IconCircleList"/>
    <dgm:cxn modelId="{FC2884B6-0DAD-41AF-8207-DFE23F60E146}" type="presParOf" srcId="{4013F8EE-51B8-42D0-A9E7-CF755B99E56B}" destId="{9EB2FC8C-6AB9-4447-9601-8D22E3676BE0}" srcOrd="0" destOrd="0" presId="urn:microsoft.com/office/officeart/2018/2/layout/IconCircleList"/>
    <dgm:cxn modelId="{506A2959-A1C3-40A6-8284-0397B5CB285A}" type="presParOf" srcId="{9EB2FC8C-6AB9-4447-9601-8D22E3676BE0}" destId="{D37E4523-FEB2-46CE-810E-F72FEFCF8D77}" srcOrd="0" destOrd="0" presId="urn:microsoft.com/office/officeart/2018/2/layout/IconCircleList"/>
    <dgm:cxn modelId="{2E81AEFA-1C02-4872-8C60-DB2A55CBD78F}" type="presParOf" srcId="{D37E4523-FEB2-46CE-810E-F72FEFCF8D77}" destId="{B39BC734-5752-432B-BE00-B66BDB9433A4}" srcOrd="0" destOrd="0" presId="urn:microsoft.com/office/officeart/2018/2/layout/IconCircleList"/>
    <dgm:cxn modelId="{B80214FF-C0AE-40EB-9C1D-BA81DD9A6E78}" type="presParOf" srcId="{D37E4523-FEB2-46CE-810E-F72FEFCF8D77}" destId="{D10FA9BC-05AC-44DC-B570-B0D6BBDC18E0}" srcOrd="1" destOrd="0" presId="urn:microsoft.com/office/officeart/2018/2/layout/IconCircleList"/>
    <dgm:cxn modelId="{C9A35914-E641-46B5-AC41-E036468CBE7C}" type="presParOf" srcId="{D37E4523-FEB2-46CE-810E-F72FEFCF8D77}" destId="{5EB266F3-274C-4716-BE9E-B5A0DE65ECF2}" srcOrd="2" destOrd="0" presId="urn:microsoft.com/office/officeart/2018/2/layout/IconCircleList"/>
    <dgm:cxn modelId="{C771A8A1-BAF4-46DF-BFD3-E0A16A2032CE}" type="presParOf" srcId="{D37E4523-FEB2-46CE-810E-F72FEFCF8D77}" destId="{E2647198-1ACA-42DC-ADEA-F832F25C43C8}" srcOrd="3" destOrd="0" presId="urn:microsoft.com/office/officeart/2018/2/layout/IconCircleList"/>
    <dgm:cxn modelId="{709AD659-FFCC-4206-B488-2ED552D343F9}" type="presParOf" srcId="{9EB2FC8C-6AB9-4447-9601-8D22E3676BE0}" destId="{615E3A91-FA23-4CAA-A5B5-3454A53141D2}" srcOrd="1" destOrd="0" presId="urn:microsoft.com/office/officeart/2018/2/layout/IconCircleList"/>
    <dgm:cxn modelId="{98670B46-C904-4FDF-8D7E-A249BD7D702F}" type="presParOf" srcId="{9EB2FC8C-6AB9-4447-9601-8D22E3676BE0}" destId="{D041DB28-56FC-4ED8-9A20-2C9E4244B430}" srcOrd="2" destOrd="0" presId="urn:microsoft.com/office/officeart/2018/2/layout/IconCircleList"/>
    <dgm:cxn modelId="{C086F79C-574C-497C-B2A5-A45F54DCCAB4}" type="presParOf" srcId="{D041DB28-56FC-4ED8-9A20-2C9E4244B430}" destId="{50B2CF5E-54A9-422E-A54D-D146CA039EE9}" srcOrd="0" destOrd="0" presId="urn:microsoft.com/office/officeart/2018/2/layout/IconCircleList"/>
    <dgm:cxn modelId="{6FC25107-A3B1-4CDF-B08F-549687E239B7}" type="presParOf" srcId="{D041DB28-56FC-4ED8-9A20-2C9E4244B430}" destId="{D3ADFD30-7BE7-4AD5-B696-BDDF3207DAB2}" srcOrd="1" destOrd="0" presId="urn:microsoft.com/office/officeart/2018/2/layout/IconCircleList"/>
    <dgm:cxn modelId="{5CC88A65-BA95-4560-9F83-7736B14AC855}" type="presParOf" srcId="{D041DB28-56FC-4ED8-9A20-2C9E4244B430}" destId="{529FC6C2-16D2-4D09-9984-0326C4082E1C}" srcOrd="2" destOrd="0" presId="urn:microsoft.com/office/officeart/2018/2/layout/IconCircleList"/>
    <dgm:cxn modelId="{ABBF8C37-F9FF-4081-B1FB-17593EC1FC86}" type="presParOf" srcId="{D041DB28-56FC-4ED8-9A20-2C9E4244B430}" destId="{38379F34-1352-4C06-90D3-03608DC0A09E}" srcOrd="3" destOrd="0" presId="urn:microsoft.com/office/officeart/2018/2/layout/IconCircleList"/>
    <dgm:cxn modelId="{C0911463-DB21-43DD-A5EC-7B57FF95F383}" type="presParOf" srcId="{9EB2FC8C-6AB9-4447-9601-8D22E3676BE0}" destId="{BEF08D79-D0B7-4932-9D3A-F2D3FC3C0A08}" srcOrd="3" destOrd="0" presId="urn:microsoft.com/office/officeart/2018/2/layout/IconCircleList"/>
    <dgm:cxn modelId="{CD24C743-B252-4A19-878F-077D196EDB82}" type="presParOf" srcId="{9EB2FC8C-6AB9-4447-9601-8D22E3676BE0}" destId="{7C745AD2-2C24-4E4D-A84B-B2F8DAB11BB1}" srcOrd="4" destOrd="0" presId="urn:microsoft.com/office/officeart/2018/2/layout/IconCircleList"/>
    <dgm:cxn modelId="{1F55FFBB-C088-44A3-B6BB-D4026E2B183F}" type="presParOf" srcId="{7C745AD2-2C24-4E4D-A84B-B2F8DAB11BB1}" destId="{D3459AFB-C17B-4ACB-A369-4B7767A0B0EE}" srcOrd="0" destOrd="0" presId="urn:microsoft.com/office/officeart/2018/2/layout/IconCircleList"/>
    <dgm:cxn modelId="{11BB7A3E-EFDF-4C25-878F-72D0145D52B1}" type="presParOf" srcId="{7C745AD2-2C24-4E4D-A84B-B2F8DAB11BB1}" destId="{9A4634C6-8B33-4E7C-85B2-D3F84F1CC016}" srcOrd="1" destOrd="0" presId="urn:microsoft.com/office/officeart/2018/2/layout/IconCircleList"/>
    <dgm:cxn modelId="{480B39A1-D1CE-4A0F-91A1-A156F39215CC}" type="presParOf" srcId="{7C745AD2-2C24-4E4D-A84B-B2F8DAB11BB1}" destId="{F0E211EA-72D8-4702-AAC9-0BC26FA69658}" srcOrd="2" destOrd="0" presId="urn:microsoft.com/office/officeart/2018/2/layout/IconCircleList"/>
    <dgm:cxn modelId="{12A77D87-A027-4F6F-BD14-6DA6354A792D}" type="presParOf" srcId="{7C745AD2-2C24-4E4D-A84B-B2F8DAB11BB1}" destId="{C3F17BC3-09A3-4C95-BFDD-675CC43C97B3}" srcOrd="3" destOrd="0" presId="urn:microsoft.com/office/officeart/2018/2/layout/IconCircleList"/>
    <dgm:cxn modelId="{692DADE9-BF1C-41D5-B500-53240CECE89A}" type="presParOf" srcId="{9EB2FC8C-6AB9-4447-9601-8D22E3676BE0}" destId="{29593A0F-105A-422C-B71F-E9CEBF4506B5}" srcOrd="5" destOrd="0" presId="urn:microsoft.com/office/officeart/2018/2/layout/IconCircleList"/>
    <dgm:cxn modelId="{457944AD-2F41-469C-8356-8F0D2C385E12}" type="presParOf" srcId="{9EB2FC8C-6AB9-4447-9601-8D22E3676BE0}" destId="{A258ACD5-9336-4AD9-8356-8F5F54445E76}" srcOrd="6" destOrd="0" presId="urn:microsoft.com/office/officeart/2018/2/layout/IconCircleList"/>
    <dgm:cxn modelId="{889B7624-B5C6-4DFE-9DEC-0A2BAAAAB634}" type="presParOf" srcId="{A258ACD5-9336-4AD9-8356-8F5F54445E76}" destId="{39E2E72A-095F-48FC-AF50-1E0265058AE5}" srcOrd="0" destOrd="0" presId="urn:microsoft.com/office/officeart/2018/2/layout/IconCircleList"/>
    <dgm:cxn modelId="{CB0A6E32-0D4A-450D-8CBF-B8FCE5D097BD}" type="presParOf" srcId="{A258ACD5-9336-4AD9-8356-8F5F54445E76}" destId="{6D022D0F-BC48-4F61-BCD0-AD3974655A99}" srcOrd="1" destOrd="0" presId="urn:microsoft.com/office/officeart/2018/2/layout/IconCircleList"/>
    <dgm:cxn modelId="{50D1D793-A84F-4783-B9BF-43A3728CAB9B}" type="presParOf" srcId="{A258ACD5-9336-4AD9-8356-8F5F54445E76}" destId="{AE256871-9E88-42BB-975F-1E7C1F546057}" srcOrd="2" destOrd="0" presId="urn:microsoft.com/office/officeart/2018/2/layout/IconCircleList"/>
    <dgm:cxn modelId="{5F7622E2-E908-4B81-891A-182AE565F2D7}" type="presParOf" srcId="{A258ACD5-9336-4AD9-8356-8F5F54445E76}" destId="{2DC4DA3F-2821-4FA1-B7C4-6607D8EAB47D}" srcOrd="3" destOrd="0" presId="urn:microsoft.com/office/officeart/2018/2/layout/IconCircleList"/>
    <dgm:cxn modelId="{BA7BA54E-A989-4A8D-999C-B88FDC35EFA2}" type="presParOf" srcId="{9EB2FC8C-6AB9-4447-9601-8D22E3676BE0}" destId="{6400D0F9-D0F6-4382-90C7-24C6F255DD41}" srcOrd="7" destOrd="0" presId="urn:microsoft.com/office/officeart/2018/2/layout/IconCircleList"/>
    <dgm:cxn modelId="{7C49A3F5-DC05-4BF1-B849-B697A08166C9}" type="presParOf" srcId="{9EB2FC8C-6AB9-4447-9601-8D22E3676BE0}" destId="{8C716FFA-2F82-4532-BDAD-7E1CF066EF1E}" srcOrd="8" destOrd="0" presId="urn:microsoft.com/office/officeart/2018/2/layout/IconCircleList"/>
    <dgm:cxn modelId="{ECA90593-CD3C-431A-BC98-BD861547F4F2}" type="presParOf" srcId="{8C716FFA-2F82-4532-BDAD-7E1CF066EF1E}" destId="{14C7B11F-1A4D-4214-A40C-8A181AE2C4DF}" srcOrd="0" destOrd="0" presId="urn:microsoft.com/office/officeart/2018/2/layout/IconCircleList"/>
    <dgm:cxn modelId="{18B0C48C-7D5C-417F-B541-518BBD33927B}" type="presParOf" srcId="{8C716FFA-2F82-4532-BDAD-7E1CF066EF1E}" destId="{E0CC4166-C7C0-4C27-9FAB-A6A89186DDC4}" srcOrd="1" destOrd="0" presId="urn:microsoft.com/office/officeart/2018/2/layout/IconCircleList"/>
    <dgm:cxn modelId="{1ED588B8-4EE8-44C5-86F6-6A83FE5ED884}" type="presParOf" srcId="{8C716FFA-2F82-4532-BDAD-7E1CF066EF1E}" destId="{70936AC1-BDAD-45B3-83C9-9ED1FF14B120}" srcOrd="2" destOrd="0" presId="urn:microsoft.com/office/officeart/2018/2/layout/IconCircleList"/>
    <dgm:cxn modelId="{B34F52A1-BA85-42BF-A640-AB48B10F9E25}" type="presParOf" srcId="{8C716FFA-2F82-4532-BDAD-7E1CF066EF1E}" destId="{B351BF36-32C5-4106-8AB9-555B0EBAD4BB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2A2D1B-3FED-42F6-8E71-845DC9FC77D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1C18F5-767D-4EED-9278-BB3ACB0004B7}">
      <dgm:prSet/>
      <dgm:spPr/>
      <dgm:t>
        <a:bodyPr/>
        <a:lstStyle/>
        <a:p>
          <a:r>
            <a:rPr lang="en-US"/>
            <a:t>Scholarship judges or selection committees  review and score scholarship applications.</a:t>
          </a:r>
        </a:p>
      </dgm:t>
    </dgm:pt>
    <dgm:pt modelId="{E981F85C-F53F-43B3-8C53-6168AA5D8785}" type="parTrans" cxnId="{47E67990-FAD3-46EA-82D1-0FD0084C1138}">
      <dgm:prSet/>
      <dgm:spPr/>
      <dgm:t>
        <a:bodyPr/>
        <a:lstStyle/>
        <a:p>
          <a:endParaRPr lang="en-US"/>
        </a:p>
      </dgm:t>
    </dgm:pt>
    <dgm:pt modelId="{DB95C33A-1F30-48CC-8332-99FBC1078497}" type="sibTrans" cxnId="{47E67990-FAD3-46EA-82D1-0FD0084C1138}">
      <dgm:prSet/>
      <dgm:spPr/>
      <dgm:t>
        <a:bodyPr/>
        <a:lstStyle/>
        <a:p>
          <a:endParaRPr lang="en-US"/>
        </a:p>
      </dgm:t>
    </dgm:pt>
    <dgm:pt modelId="{06F2E083-7AD8-43A9-8E21-36B5F01EBC47}">
      <dgm:prSet/>
      <dgm:spPr/>
      <dgm:t>
        <a:bodyPr/>
        <a:lstStyle/>
        <a:p>
          <a:r>
            <a:rPr lang="en-US" dirty="0"/>
            <a:t>Judges/committee members are composed of faculty, staff, and/or community representatives.  </a:t>
          </a:r>
        </a:p>
      </dgm:t>
    </dgm:pt>
    <dgm:pt modelId="{C299FEE0-403D-412E-952F-F537DF4BDCE0}" type="parTrans" cxnId="{039F651C-9222-477E-821C-B93E9E9BEA2D}">
      <dgm:prSet/>
      <dgm:spPr/>
      <dgm:t>
        <a:bodyPr/>
        <a:lstStyle/>
        <a:p>
          <a:endParaRPr lang="en-US"/>
        </a:p>
      </dgm:t>
    </dgm:pt>
    <dgm:pt modelId="{D5FD3DA2-A0BF-48BA-9E39-A3F34ABD536B}" type="sibTrans" cxnId="{039F651C-9222-477E-821C-B93E9E9BEA2D}">
      <dgm:prSet/>
      <dgm:spPr/>
      <dgm:t>
        <a:bodyPr/>
        <a:lstStyle/>
        <a:p>
          <a:endParaRPr lang="en-US"/>
        </a:p>
      </dgm:t>
    </dgm:pt>
    <dgm:pt modelId="{584D5E64-532C-4686-B0E9-7415F69D0EA9}">
      <dgm:prSet/>
      <dgm:spPr/>
      <dgm:t>
        <a:bodyPr/>
        <a:lstStyle/>
        <a:p>
          <a:r>
            <a:rPr lang="en-US"/>
            <a:t>Rating points are given to each applicant for responses to essay questions.</a:t>
          </a:r>
        </a:p>
      </dgm:t>
    </dgm:pt>
    <dgm:pt modelId="{8420A148-9384-4DDF-8537-6C83AFE459CA}" type="parTrans" cxnId="{712A9D4E-03C2-4A30-8B82-DB809DAF7ED4}">
      <dgm:prSet/>
      <dgm:spPr/>
      <dgm:t>
        <a:bodyPr/>
        <a:lstStyle/>
        <a:p>
          <a:endParaRPr lang="en-US"/>
        </a:p>
      </dgm:t>
    </dgm:pt>
    <dgm:pt modelId="{6E7D7E43-E78D-42DD-A3FB-FC095C8E56FB}" type="sibTrans" cxnId="{712A9D4E-03C2-4A30-8B82-DB809DAF7ED4}">
      <dgm:prSet/>
      <dgm:spPr/>
      <dgm:t>
        <a:bodyPr/>
        <a:lstStyle/>
        <a:p>
          <a:endParaRPr lang="en-US"/>
        </a:p>
      </dgm:t>
    </dgm:pt>
    <dgm:pt modelId="{26E6296D-69EE-4FD9-8427-E58B757D8F39}">
      <dgm:prSet/>
      <dgm:spPr/>
      <dgm:t>
        <a:bodyPr/>
        <a:lstStyle/>
        <a:p>
          <a:r>
            <a:rPr lang="en-US"/>
            <a:t>Selections are based on the applicant meeting scholarship criteria and the points  given by scholarship judges/selection committees.</a:t>
          </a:r>
        </a:p>
      </dgm:t>
    </dgm:pt>
    <dgm:pt modelId="{CC97C493-316B-4D4A-B99D-B1DA52F88E2B}" type="parTrans" cxnId="{06BDC345-80EA-4DD9-BBB8-5FC2AFE6CEA6}">
      <dgm:prSet/>
      <dgm:spPr/>
      <dgm:t>
        <a:bodyPr/>
        <a:lstStyle/>
        <a:p>
          <a:endParaRPr lang="en-US"/>
        </a:p>
      </dgm:t>
    </dgm:pt>
    <dgm:pt modelId="{01EBD66C-D8D5-43EA-B238-8D599E74F716}" type="sibTrans" cxnId="{06BDC345-80EA-4DD9-BBB8-5FC2AFE6CEA6}">
      <dgm:prSet/>
      <dgm:spPr/>
      <dgm:t>
        <a:bodyPr/>
        <a:lstStyle/>
        <a:p>
          <a:endParaRPr lang="en-US"/>
        </a:p>
      </dgm:t>
    </dgm:pt>
    <dgm:pt modelId="{B789A464-A11A-4CED-9F16-CB068C706E67}">
      <dgm:prSet/>
      <dgm:spPr/>
      <dgm:t>
        <a:bodyPr/>
        <a:lstStyle/>
        <a:p>
          <a:r>
            <a:rPr lang="en-US" dirty="0"/>
            <a:t>Specific criteria may include GPA, major, Home Campus, leadership skills, community service, employment and/or extracurricular activities.</a:t>
          </a:r>
        </a:p>
      </dgm:t>
    </dgm:pt>
    <dgm:pt modelId="{087160D1-A68B-442C-A4FF-7326DBD1E829}" type="parTrans" cxnId="{9031B0A8-5B3A-46C7-BA8A-0F57888223A5}">
      <dgm:prSet/>
      <dgm:spPr/>
      <dgm:t>
        <a:bodyPr/>
        <a:lstStyle/>
        <a:p>
          <a:endParaRPr lang="en-US"/>
        </a:p>
      </dgm:t>
    </dgm:pt>
    <dgm:pt modelId="{35965BB4-D82F-4089-8700-4906983CE02C}" type="sibTrans" cxnId="{9031B0A8-5B3A-46C7-BA8A-0F57888223A5}">
      <dgm:prSet/>
      <dgm:spPr/>
      <dgm:t>
        <a:bodyPr/>
        <a:lstStyle/>
        <a:p>
          <a:endParaRPr lang="en-US"/>
        </a:p>
      </dgm:t>
    </dgm:pt>
    <dgm:pt modelId="{008AA4AB-3EEB-4909-8A4B-C96AA558D061}" type="pres">
      <dgm:prSet presAssocID="{852A2D1B-3FED-42F6-8E71-845DC9FC77DF}" presName="diagram" presStyleCnt="0">
        <dgm:presLayoutVars>
          <dgm:dir/>
          <dgm:resizeHandles val="exact"/>
        </dgm:presLayoutVars>
      </dgm:prSet>
      <dgm:spPr/>
    </dgm:pt>
    <dgm:pt modelId="{6987AEAB-1C17-4E50-8B62-2464225BA6F1}" type="pres">
      <dgm:prSet presAssocID="{9B1C18F5-767D-4EED-9278-BB3ACB0004B7}" presName="node" presStyleLbl="node1" presStyleIdx="0" presStyleCnt="5">
        <dgm:presLayoutVars>
          <dgm:bulletEnabled val="1"/>
        </dgm:presLayoutVars>
      </dgm:prSet>
      <dgm:spPr/>
    </dgm:pt>
    <dgm:pt modelId="{95143957-D95E-4826-9A46-BA02F3E757D3}" type="pres">
      <dgm:prSet presAssocID="{DB95C33A-1F30-48CC-8332-99FBC1078497}" presName="sibTrans" presStyleCnt="0"/>
      <dgm:spPr/>
    </dgm:pt>
    <dgm:pt modelId="{21696971-8B98-4060-9DAC-2BD59680E95E}" type="pres">
      <dgm:prSet presAssocID="{06F2E083-7AD8-43A9-8E21-36B5F01EBC47}" presName="node" presStyleLbl="node1" presStyleIdx="1" presStyleCnt="5">
        <dgm:presLayoutVars>
          <dgm:bulletEnabled val="1"/>
        </dgm:presLayoutVars>
      </dgm:prSet>
      <dgm:spPr/>
    </dgm:pt>
    <dgm:pt modelId="{B4D0BAC9-C089-47A4-8C95-9FA346E9517F}" type="pres">
      <dgm:prSet presAssocID="{D5FD3DA2-A0BF-48BA-9E39-A3F34ABD536B}" presName="sibTrans" presStyleCnt="0"/>
      <dgm:spPr/>
    </dgm:pt>
    <dgm:pt modelId="{4929770A-5605-439F-854C-BDE7DA9807A2}" type="pres">
      <dgm:prSet presAssocID="{584D5E64-532C-4686-B0E9-7415F69D0EA9}" presName="node" presStyleLbl="node1" presStyleIdx="2" presStyleCnt="5">
        <dgm:presLayoutVars>
          <dgm:bulletEnabled val="1"/>
        </dgm:presLayoutVars>
      </dgm:prSet>
      <dgm:spPr/>
    </dgm:pt>
    <dgm:pt modelId="{7443EC6C-E7EA-4160-BFA3-4982D2C0CF31}" type="pres">
      <dgm:prSet presAssocID="{6E7D7E43-E78D-42DD-A3FB-FC095C8E56FB}" presName="sibTrans" presStyleCnt="0"/>
      <dgm:spPr/>
    </dgm:pt>
    <dgm:pt modelId="{7EFFF313-3488-45FF-974F-E7557A025313}" type="pres">
      <dgm:prSet presAssocID="{26E6296D-69EE-4FD9-8427-E58B757D8F39}" presName="node" presStyleLbl="node1" presStyleIdx="3" presStyleCnt="5">
        <dgm:presLayoutVars>
          <dgm:bulletEnabled val="1"/>
        </dgm:presLayoutVars>
      </dgm:prSet>
      <dgm:spPr/>
    </dgm:pt>
    <dgm:pt modelId="{3AC1961A-B886-44D5-B0F5-A9A352041004}" type="pres">
      <dgm:prSet presAssocID="{01EBD66C-D8D5-43EA-B238-8D599E74F716}" presName="sibTrans" presStyleCnt="0"/>
      <dgm:spPr/>
    </dgm:pt>
    <dgm:pt modelId="{EB53D80C-6293-40F0-8BA6-392FBF157735}" type="pres">
      <dgm:prSet presAssocID="{B789A464-A11A-4CED-9F16-CB068C706E67}" presName="node" presStyleLbl="node1" presStyleIdx="4" presStyleCnt="5">
        <dgm:presLayoutVars>
          <dgm:bulletEnabled val="1"/>
        </dgm:presLayoutVars>
      </dgm:prSet>
      <dgm:spPr/>
    </dgm:pt>
  </dgm:ptLst>
  <dgm:cxnLst>
    <dgm:cxn modelId="{45E2E811-C8EA-4C2E-AFD0-C912A7B2B162}" type="presOf" srcId="{584D5E64-532C-4686-B0E9-7415F69D0EA9}" destId="{4929770A-5605-439F-854C-BDE7DA9807A2}" srcOrd="0" destOrd="0" presId="urn:microsoft.com/office/officeart/2005/8/layout/default"/>
    <dgm:cxn modelId="{039F651C-9222-477E-821C-B93E9E9BEA2D}" srcId="{852A2D1B-3FED-42F6-8E71-845DC9FC77DF}" destId="{06F2E083-7AD8-43A9-8E21-36B5F01EBC47}" srcOrd="1" destOrd="0" parTransId="{C299FEE0-403D-412E-952F-F537DF4BDCE0}" sibTransId="{D5FD3DA2-A0BF-48BA-9E39-A3F34ABD536B}"/>
    <dgm:cxn modelId="{C30BE728-D83A-4F68-A3D2-81F6488AE7F9}" type="presOf" srcId="{06F2E083-7AD8-43A9-8E21-36B5F01EBC47}" destId="{21696971-8B98-4060-9DAC-2BD59680E95E}" srcOrd="0" destOrd="0" presId="urn:microsoft.com/office/officeart/2005/8/layout/default"/>
    <dgm:cxn modelId="{06BDC345-80EA-4DD9-BBB8-5FC2AFE6CEA6}" srcId="{852A2D1B-3FED-42F6-8E71-845DC9FC77DF}" destId="{26E6296D-69EE-4FD9-8427-E58B757D8F39}" srcOrd="3" destOrd="0" parTransId="{CC97C493-316B-4D4A-B99D-B1DA52F88E2B}" sibTransId="{01EBD66C-D8D5-43EA-B238-8D599E74F716}"/>
    <dgm:cxn modelId="{633CD068-8A46-4A4E-BAF7-3C77DCD53EFD}" type="presOf" srcId="{26E6296D-69EE-4FD9-8427-E58B757D8F39}" destId="{7EFFF313-3488-45FF-974F-E7557A025313}" srcOrd="0" destOrd="0" presId="urn:microsoft.com/office/officeart/2005/8/layout/default"/>
    <dgm:cxn modelId="{712A9D4E-03C2-4A30-8B82-DB809DAF7ED4}" srcId="{852A2D1B-3FED-42F6-8E71-845DC9FC77DF}" destId="{584D5E64-532C-4686-B0E9-7415F69D0EA9}" srcOrd="2" destOrd="0" parTransId="{8420A148-9384-4DDF-8537-6C83AFE459CA}" sibTransId="{6E7D7E43-E78D-42DD-A3FB-FC095C8E56FB}"/>
    <dgm:cxn modelId="{6B5E5A7A-DC59-4E17-88A4-786AAA17F3FA}" type="presOf" srcId="{9B1C18F5-767D-4EED-9278-BB3ACB0004B7}" destId="{6987AEAB-1C17-4E50-8B62-2464225BA6F1}" srcOrd="0" destOrd="0" presId="urn:microsoft.com/office/officeart/2005/8/layout/default"/>
    <dgm:cxn modelId="{120FFC82-294B-4E4F-984B-5D9C8947AFB0}" type="presOf" srcId="{852A2D1B-3FED-42F6-8E71-845DC9FC77DF}" destId="{008AA4AB-3EEB-4909-8A4B-C96AA558D061}" srcOrd="0" destOrd="0" presId="urn:microsoft.com/office/officeart/2005/8/layout/default"/>
    <dgm:cxn modelId="{47E67990-FAD3-46EA-82D1-0FD0084C1138}" srcId="{852A2D1B-3FED-42F6-8E71-845DC9FC77DF}" destId="{9B1C18F5-767D-4EED-9278-BB3ACB0004B7}" srcOrd="0" destOrd="0" parTransId="{E981F85C-F53F-43B3-8C53-6168AA5D8785}" sibTransId="{DB95C33A-1F30-48CC-8332-99FBC1078497}"/>
    <dgm:cxn modelId="{89C916A2-3ABD-40A1-9864-2549BC521122}" type="presOf" srcId="{B789A464-A11A-4CED-9F16-CB068C706E67}" destId="{EB53D80C-6293-40F0-8BA6-392FBF157735}" srcOrd="0" destOrd="0" presId="urn:microsoft.com/office/officeart/2005/8/layout/default"/>
    <dgm:cxn modelId="{9031B0A8-5B3A-46C7-BA8A-0F57888223A5}" srcId="{852A2D1B-3FED-42F6-8E71-845DC9FC77DF}" destId="{B789A464-A11A-4CED-9F16-CB068C706E67}" srcOrd="4" destOrd="0" parTransId="{087160D1-A68B-442C-A4FF-7326DBD1E829}" sibTransId="{35965BB4-D82F-4089-8700-4906983CE02C}"/>
    <dgm:cxn modelId="{A6E93048-D3E1-4B16-8423-E34EB3271445}" type="presParOf" srcId="{008AA4AB-3EEB-4909-8A4B-C96AA558D061}" destId="{6987AEAB-1C17-4E50-8B62-2464225BA6F1}" srcOrd="0" destOrd="0" presId="urn:microsoft.com/office/officeart/2005/8/layout/default"/>
    <dgm:cxn modelId="{192978B4-0B64-49F0-8D18-C9D2561E63EB}" type="presParOf" srcId="{008AA4AB-3EEB-4909-8A4B-C96AA558D061}" destId="{95143957-D95E-4826-9A46-BA02F3E757D3}" srcOrd="1" destOrd="0" presId="urn:microsoft.com/office/officeart/2005/8/layout/default"/>
    <dgm:cxn modelId="{FEE74A0E-1EB5-4ACD-AC0A-01BED35A68AA}" type="presParOf" srcId="{008AA4AB-3EEB-4909-8A4B-C96AA558D061}" destId="{21696971-8B98-4060-9DAC-2BD59680E95E}" srcOrd="2" destOrd="0" presId="urn:microsoft.com/office/officeart/2005/8/layout/default"/>
    <dgm:cxn modelId="{8F15A218-BC8A-4BBC-B493-0D76089BF108}" type="presParOf" srcId="{008AA4AB-3EEB-4909-8A4B-C96AA558D061}" destId="{B4D0BAC9-C089-47A4-8C95-9FA346E9517F}" srcOrd="3" destOrd="0" presId="urn:microsoft.com/office/officeart/2005/8/layout/default"/>
    <dgm:cxn modelId="{9357956C-7AE9-4BBA-A3E1-0E037D18E467}" type="presParOf" srcId="{008AA4AB-3EEB-4909-8A4B-C96AA558D061}" destId="{4929770A-5605-439F-854C-BDE7DA9807A2}" srcOrd="4" destOrd="0" presId="urn:microsoft.com/office/officeart/2005/8/layout/default"/>
    <dgm:cxn modelId="{1B48FACC-1278-4B40-9C7F-8B2A200CBB61}" type="presParOf" srcId="{008AA4AB-3EEB-4909-8A4B-C96AA558D061}" destId="{7443EC6C-E7EA-4160-BFA3-4982D2C0CF31}" srcOrd="5" destOrd="0" presId="urn:microsoft.com/office/officeart/2005/8/layout/default"/>
    <dgm:cxn modelId="{CEF70CF1-C6EE-4A20-83AF-1DA8BC08AE55}" type="presParOf" srcId="{008AA4AB-3EEB-4909-8A4B-C96AA558D061}" destId="{7EFFF313-3488-45FF-974F-E7557A025313}" srcOrd="6" destOrd="0" presId="urn:microsoft.com/office/officeart/2005/8/layout/default"/>
    <dgm:cxn modelId="{A8F9EF27-7ACB-4672-92F8-9FFD4ED62A47}" type="presParOf" srcId="{008AA4AB-3EEB-4909-8A4B-C96AA558D061}" destId="{3AC1961A-B886-44D5-B0F5-A9A352041004}" srcOrd="7" destOrd="0" presId="urn:microsoft.com/office/officeart/2005/8/layout/default"/>
    <dgm:cxn modelId="{947A63A3-85CA-4FD5-A9EE-C2E4E6D66240}" type="presParOf" srcId="{008AA4AB-3EEB-4909-8A4B-C96AA558D061}" destId="{EB53D80C-6293-40F0-8BA6-392FBF15773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4766C0-66F7-40AE-A26A-38D393F40924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23C775-75E3-48A1-AEC6-19D0DA859D29}">
      <dgm:prSet/>
      <dgm:spPr/>
      <dgm:t>
        <a:bodyPr/>
        <a:lstStyle/>
        <a:p>
          <a:r>
            <a:rPr lang="en-US" dirty="0"/>
            <a:t>Selected students are notified through </a:t>
          </a:r>
          <a:r>
            <a:rPr lang="en-US" b="1" dirty="0"/>
            <a:t>Alamo ACES email</a:t>
          </a:r>
          <a:endParaRPr lang="en-US" dirty="0"/>
        </a:p>
      </dgm:t>
    </dgm:pt>
    <dgm:pt modelId="{7FBEEFB4-EECF-476E-A6CD-F33210995216}" type="parTrans" cxnId="{3D0E71A6-BEC7-4DEB-AB03-A78437197124}">
      <dgm:prSet/>
      <dgm:spPr/>
      <dgm:t>
        <a:bodyPr/>
        <a:lstStyle/>
        <a:p>
          <a:endParaRPr lang="en-US"/>
        </a:p>
      </dgm:t>
    </dgm:pt>
    <dgm:pt modelId="{0EC7C62E-B856-4B63-B592-0E16C74C1285}" type="sibTrans" cxnId="{3D0E71A6-BEC7-4DEB-AB03-A78437197124}">
      <dgm:prSet/>
      <dgm:spPr/>
      <dgm:t>
        <a:bodyPr/>
        <a:lstStyle/>
        <a:p>
          <a:endParaRPr lang="en-US"/>
        </a:p>
      </dgm:t>
    </dgm:pt>
    <dgm:pt modelId="{F428AECD-8B19-4764-9D93-55A519A6A3FD}">
      <dgm:prSet/>
      <dgm:spPr/>
      <dgm:t>
        <a:bodyPr/>
        <a:lstStyle/>
        <a:p>
          <a:r>
            <a:rPr lang="en-US"/>
            <a:t>Recipients are asked to accept the award &amp; complete a ‘Thank You Letter' to the  donors</a:t>
          </a:r>
        </a:p>
      </dgm:t>
    </dgm:pt>
    <dgm:pt modelId="{DF502F89-945E-4137-8CD1-B915A089F847}" type="parTrans" cxnId="{87D2462F-BFD8-4966-B1A7-A97B17F3514E}">
      <dgm:prSet/>
      <dgm:spPr/>
      <dgm:t>
        <a:bodyPr/>
        <a:lstStyle/>
        <a:p>
          <a:endParaRPr lang="en-US"/>
        </a:p>
      </dgm:t>
    </dgm:pt>
    <dgm:pt modelId="{8373DA1A-2FDB-4571-B741-E08ECB33778C}" type="sibTrans" cxnId="{87D2462F-BFD8-4966-B1A7-A97B17F3514E}">
      <dgm:prSet/>
      <dgm:spPr/>
      <dgm:t>
        <a:bodyPr/>
        <a:lstStyle/>
        <a:p>
          <a:endParaRPr lang="en-US"/>
        </a:p>
      </dgm:t>
    </dgm:pt>
    <dgm:pt modelId="{EAE4A668-34F2-48C6-BB48-D16A70791384}">
      <dgm:prSet/>
      <dgm:spPr/>
      <dgm:t>
        <a:bodyPr/>
        <a:lstStyle/>
        <a:p>
          <a:r>
            <a:rPr lang="en-US" dirty="0"/>
            <a:t>Alamo Colleges Foundation monitors students to ensure they meet the standards of academic progress and scholarship requirements. </a:t>
          </a:r>
        </a:p>
      </dgm:t>
    </dgm:pt>
    <dgm:pt modelId="{AAEC3732-53D9-47C9-AFFC-1426A485AAC9}" type="parTrans" cxnId="{6E88F27A-CC5F-45A7-87CD-45AF971ECEBD}">
      <dgm:prSet/>
      <dgm:spPr/>
      <dgm:t>
        <a:bodyPr/>
        <a:lstStyle/>
        <a:p>
          <a:endParaRPr lang="en-US"/>
        </a:p>
      </dgm:t>
    </dgm:pt>
    <dgm:pt modelId="{82CBB092-357D-4F81-A999-537B296972A8}" type="sibTrans" cxnId="{6E88F27A-CC5F-45A7-87CD-45AF971ECEBD}">
      <dgm:prSet/>
      <dgm:spPr/>
      <dgm:t>
        <a:bodyPr/>
        <a:lstStyle/>
        <a:p>
          <a:endParaRPr lang="en-US"/>
        </a:p>
      </dgm:t>
    </dgm:pt>
    <dgm:pt modelId="{459D960F-C3D2-4E39-846B-CAAB7ADE9A71}">
      <dgm:prSet/>
      <dgm:spPr/>
      <dgm:t>
        <a:bodyPr/>
        <a:lstStyle/>
        <a:p>
          <a:pPr algn="ctr"/>
          <a:r>
            <a:rPr lang="en-US" dirty="0"/>
            <a:t>The Foundation hosts receptions and events, creating opportunities to meet donors and other scholarship students!</a:t>
          </a:r>
          <a:r>
            <a:rPr lang="en-US" b="1" dirty="0"/>
            <a:t>	</a:t>
          </a:r>
          <a:endParaRPr lang="en-US" dirty="0"/>
        </a:p>
      </dgm:t>
    </dgm:pt>
    <dgm:pt modelId="{76E74E4E-4D55-451E-B474-1AFB5DA43950}" type="parTrans" cxnId="{D993315D-88CD-4271-8F93-AA7AAAEE2B8E}">
      <dgm:prSet/>
      <dgm:spPr/>
      <dgm:t>
        <a:bodyPr/>
        <a:lstStyle/>
        <a:p>
          <a:endParaRPr lang="en-US"/>
        </a:p>
      </dgm:t>
    </dgm:pt>
    <dgm:pt modelId="{6AD3A83E-5B83-4590-A615-5BF63B9CA451}" type="sibTrans" cxnId="{D993315D-88CD-4271-8F93-AA7AAAEE2B8E}">
      <dgm:prSet/>
      <dgm:spPr/>
      <dgm:t>
        <a:bodyPr/>
        <a:lstStyle/>
        <a:p>
          <a:endParaRPr lang="en-US"/>
        </a:p>
      </dgm:t>
    </dgm:pt>
    <dgm:pt modelId="{8C3F7C34-F770-4E57-8924-B0BEB7AC021C}" type="pres">
      <dgm:prSet presAssocID="{604766C0-66F7-40AE-A26A-38D393F40924}" presName="matrix" presStyleCnt="0">
        <dgm:presLayoutVars>
          <dgm:chMax val="1"/>
          <dgm:dir/>
          <dgm:resizeHandles val="exact"/>
        </dgm:presLayoutVars>
      </dgm:prSet>
      <dgm:spPr/>
    </dgm:pt>
    <dgm:pt modelId="{C0593993-9C0A-4DA2-A9C7-A06BBA4AE274}" type="pres">
      <dgm:prSet presAssocID="{604766C0-66F7-40AE-A26A-38D393F40924}" presName="axisShape" presStyleLbl="bgShp" presStyleIdx="0" presStyleCnt="1"/>
      <dgm:spPr/>
    </dgm:pt>
    <dgm:pt modelId="{E25207F4-365E-402D-A5F8-F87EAEA4B290}" type="pres">
      <dgm:prSet presAssocID="{604766C0-66F7-40AE-A26A-38D393F40924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19BFF23-3E5F-446F-93A5-4095C8269CAC}" type="pres">
      <dgm:prSet presAssocID="{604766C0-66F7-40AE-A26A-38D393F40924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B7EF558-2EF8-4975-84B1-9CECA6DAA980}" type="pres">
      <dgm:prSet presAssocID="{604766C0-66F7-40AE-A26A-38D393F40924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2D132FA-B91D-4C60-9F54-E972D27F1A30}" type="pres">
      <dgm:prSet presAssocID="{604766C0-66F7-40AE-A26A-38D393F40924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87D2462F-BFD8-4966-B1A7-A97B17F3514E}" srcId="{604766C0-66F7-40AE-A26A-38D393F40924}" destId="{F428AECD-8B19-4764-9D93-55A519A6A3FD}" srcOrd="1" destOrd="0" parTransId="{DF502F89-945E-4137-8CD1-B915A089F847}" sibTransId="{8373DA1A-2FDB-4571-B741-E08ECB33778C}"/>
    <dgm:cxn modelId="{D993315D-88CD-4271-8F93-AA7AAAEE2B8E}" srcId="{604766C0-66F7-40AE-A26A-38D393F40924}" destId="{459D960F-C3D2-4E39-846B-CAAB7ADE9A71}" srcOrd="3" destOrd="0" parTransId="{76E74E4E-4D55-451E-B474-1AFB5DA43950}" sibTransId="{6AD3A83E-5B83-4590-A615-5BF63B9CA451}"/>
    <dgm:cxn modelId="{6E88F27A-CC5F-45A7-87CD-45AF971ECEBD}" srcId="{604766C0-66F7-40AE-A26A-38D393F40924}" destId="{EAE4A668-34F2-48C6-BB48-D16A70791384}" srcOrd="2" destOrd="0" parTransId="{AAEC3732-53D9-47C9-AFFC-1426A485AAC9}" sibTransId="{82CBB092-357D-4F81-A999-537B296972A8}"/>
    <dgm:cxn modelId="{CA346788-2FDB-4FF0-95B1-48A4B8FDCC1C}" type="presOf" srcId="{604766C0-66F7-40AE-A26A-38D393F40924}" destId="{8C3F7C34-F770-4E57-8924-B0BEB7AC021C}" srcOrd="0" destOrd="0" presId="urn:microsoft.com/office/officeart/2005/8/layout/matrix2"/>
    <dgm:cxn modelId="{3D0E71A6-BEC7-4DEB-AB03-A78437197124}" srcId="{604766C0-66F7-40AE-A26A-38D393F40924}" destId="{3A23C775-75E3-48A1-AEC6-19D0DA859D29}" srcOrd="0" destOrd="0" parTransId="{7FBEEFB4-EECF-476E-A6CD-F33210995216}" sibTransId="{0EC7C62E-B856-4B63-B592-0E16C74C1285}"/>
    <dgm:cxn modelId="{11D8CBB9-B1FA-454C-A53D-6BC78F64846D}" type="presOf" srcId="{EAE4A668-34F2-48C6-BB48-D16A70791384}" destId="{2B7EF558-2EF8-4975-84B1-9CECA6DAA980}" srcOrd="0" destOrd="0" presId="urn:microsoft.com/office/officeart/2005/8/layout/matrix2"/>
    <dgm:cxn modelId="{6CDDB1D6-55E8-4B9D-9463-582BBC943F58}" type="presOf" srcId="{3A23C775-75E3-48A1-AEC6-19D0DA859D29}" destId="{E25207F4-365E-402D-A5F8-F87EAEA4B290}" srcOrd="0" destOrd="0" presId="urn:microsoft.com/office/officeart/2005/8/layout/matrix2"/>
    <dgm:cxn modelId="{D88458ED-9FD9-4E5C-8E43-FEA483231981}" type="presOf" srcId="{F428AECD-8B19-4764-9D93-55A519A6A3FD}" destId="{119BFF23-3E5F-446F-93A5-4095C8269CAC}" srcOrd="0" destOrd="0" presId="urn:microsoft.com/office/officeart/2005/8/layout/matrix2"/>
    <dgm:cxn modelId="{D6A725FF-EDF7-4A2A-B7DC-6668BF74EAA1}" type="presOf" srcId="{459D960F-C3D2-4E39-846B-CAAB7ADE9A71}" destId="{42D132FA-B91D-4C60-9F54-E972D27F1A30}" srcOrd="0" destOrd="0" presId="urn:microsoft.com/office/officeart/2005/8/layout/matrix2"/>
    <dgm:cxn modelId="{34FB1ADE-DC96-45DF-BFC9-FFF52CFFEB03}" type="presParOf" srcId="{8C3F7C34-F770-4E57-8924-B0BEB7AC021C}" destId="{C0593993-9C0A-4DA2-A9C7-A06BBA4AE274}" srcOrd="0" destOrd="0" presId="urn:microsoft.com/office/officeart/2005/8/layout/matrix2"/>
    <dgm:cxn modelId="{C38AEF85-5A8D-484C-ACE5-DB660C1ED9F4}" type="presParOf" srcId="{8C3F7C34-F770-4E57-8924-B0BEB7AC021C}" destId="{E25207F4-365E-402D-A5F8-F87EAEA4B290}" srcOrd="1" destOrd="0" presId="urn:microsoft.com/office/officeart/2005/8/layout/matrix2"/>
    <dgm:cxn modelId="{B7B5DF8A-7299-4EE5-AA03-7A3BFBE45476}" type="presParOf" srcId="{8C3F7C34-F770-4E57-8924-B0BEB7AC021C}" destId="{119BFF23-3E5F-446F-93A5-4095C8269CAC}" srcOrd="2" destOrd="0" presId="urn:microsoft.com/office/officeart/2005/8/layout/matrix2"/>
    <dgm:cxn modelId="{C00F7C44-72B1-46C1-9D1C-C9C4943578B0}" type="presParOf" srcId="{8C3F7C34-F770-4E57-8924-B0BEB7AC021C}" destId="{2B7EF558-2EF8-4975-84B1-9CECA6DAA980}" srcOrd="3" destOrd="0" presId="urn:microsoft.com/office/officeart/2005/8/layout/matrix2"/>
    <dgm:cxn modelId="{EEE5288C-7AA1-4586-A94C-B620852C7269}" type="presParOf" srcId="{8C3F7C34-F770-4E57-8924-B0BEB7AC021C}" destId="{42D132FA-B91D-4C60-9F54-E972D27F1A30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06DE4CB-BB2B-498A-906D-86E24FEEC8A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6F63909-C3C6-4185-B160-1760D92D080E}">
      <dgm:prSet/>
      <dgm:spPr/>
      <dgm:t>
        <a:bodyPr/>
        <a:lstStyle/>
        <a:p>
          <a:pPr algn="ctr"/>
          <a:r>
            <a:rPr lang="en-US" dirty="0"/>
            <a:t>After submitting your application, you will receive a confirmation email from </a:t>
          </a:r>
        </a:p>
        <a:p>
          <a:pPr algn="ctr"/>
          <a:r>
            <a:rPr lang="en-US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dst-scholarship@alamo.edu</a:t>
          </a:r>
          <a:r>
            <a:rPr lang="en-US" dirty="0"/>
            <a:t> </a:t>
          </a:r>
        </a:p>
        <a:p>
          <a:pPr algn="ctr"/>
          <a:r>
            <a:rPr lang="en-US" dirty="0"/>
            <a:t>to know we have received your application.</a:t>
          </a:r>
        </a:p>
      </dgm:t>
    </dgm:pt>
    <dgm:pt modelId="{8F21409E-B8CF-4A9C-B973-67D7121D5037}" type="parTrans" cxnId="{3DF9D819-1029-4085-ABDF-B9F36B5335E4}">
      <dgm:prSet/>
      <dgm:spPr/>
      <dgm:t>
        <a:bodyPr/>
        <a:lstStyle/>
        <a:p>
          <a:endParaRPr lang="en-US"/>
        </a:p>
      </dgm:t>
    </dgm:pt>
    <dgm:pt modelId="{A54977CD-1280-4511-9AFA-C000AC4B2BD1}" type="sibTrans" cxnId="{3DF9D819-1029-4085-ABDF-B9F36B5335E4}">
      <dgm:prSet phldrT="1" phldr="0"/>
      <dgm:spPr/>
      <dgm:t>
        <a:bodyPr/>
        <a:lstStyle/>
        <a:p>
          <a:endParaRPr lang="en-US"/>
        </a:p>
      </dgm:t>
    </dgm:pt>
    <dgm:pt modelId="{FF2AC80B-8790-448E-BABB-F6D19BADA47E}">
      <dgm:prSet/>
      <dgm:spPr/>
      <dgm:t>
        <a:bodyPr/>
        <a:lstStyle/>
        <a:p>
          <a:r>
            <a:rPr lang="en-US" dirty="0"/>
            <a:t>Students that apply by the May deadline will be eligible for the first awarding cycle.  Students applying after May 15 will be eligible for limited opportunities. </a:t>
          </a:r>
        </a:p>
      </dgm:t>
    </dgm:pt>
    <dgm:pt modelId="{3069705D-825C-43D9-B0FD-D16B45577774}" type="parTrans" cxnId="{EFE7063E-4476-4C81-915F-549389E9425A}">
      <dgm:prSet/>
      <dgm:spPr/>
      <dgm:t>
        <a:bodyPr/>
        <a:lstStyle/>
        <a:p>
          <a:endParaRPr lang="en-US"/>
        </a:p>
      </dgm:t>
    </dgm:pt>
    <dgm:pt modelId="{EBF35EDB-1A59-4CF4-AD73-B38560080D32}" type="sibTrans" cxnId="{EFE7063E-4476-4C81-915F-549389E9425A}">
      <dgm:prSet phldrT="2" phldr="0"/>
      <dgm:spPr/>
      <dgm:t>
        <a:bodyPr/>
        <a:lstStyle/>
        <a:p>
          <a:endParaRPr lang="en-US"/>
        </a:p>
      </dgm:t>
    </dgm:pt>
    <dgm:pt modelId="{460DF103-54D6-4E01-BF50-9821C1497C14}">
      <dgm:prSet/>
      <dgm:spPr/>
      <dgm:t>
        <a:bodyPr/>
        <a:lstStyle/>
        <a:p>
          <a:r>
            <a:rPr lang="en-US" dirty="0"/>
            <a:t>Scholarship selections are based on the applicant meeting the minimum scholarship criteria  and the points given by scholarship judges/selection committees.</a:t>
          </a:r>
        </a:p>
      </dgm:t>
    </dgm:pt>
    <dgm:pt modelId="{CC5FBE40-C73B-49CE-AEF6-33C72FBC28C0}" type="parTrans" cxnId="{D263B768-252A-484A-BAC3-33E98F642C2C}">
      <dgm:prSet/>
      <dgm:spPr/>
      <dgm:t>
        <a:bodyPr/>
        <a:lstStyle/>
        <a:p>
          <a:endParaRPr lang="en-US"/>
        </a:p>
      </dgm:t>
    </dgm:pt>
    <dgm:pt modelId="{CE7F0BD6-3B73-46DE-8D00-C14526BC750B}" type="sibTrans" cxnId="{D263B768-252A-484A-BAC3-33E98F642C2C}">
      <dgm:prSet phldrT="3" phldr="0"/>
      <dgm:spPr/>
      <dgm:t>
        <a:bodyPr/>
        <a:lstStyle/>
        <a:p>
          <a:endParaRPr lang="en-US"/>
        </a:p>
      </dgm:t>
    </dgm:pt>
    <dgm:pt modelId="{BE30811C-1DE0-414A-81E9-A8744EBA0142}">
      <dgm:prSet/>
      <dgm:spPr/>
      <dgm:t>
        <a:bodyPr/>
        <a:lstStyle/>
        <a:p>
          <a:r>
            <a:rPr lang="en-US" dirty="0"/>
            <a:t>Applications meeting the Priority Date will start receiving notifications concerning awards as early as                 </a:t>
          </a:r>
          <a:r>
            <a:rPr lang="en-US" b="1" dirty="0"/>
            <a:t>June 1, 2025</a:t>
          </a:r>
          <a:r>
            <a:rPr lang="en-US" dirty="0"/>
            <a:t>. </a:t>
          </a:r>
        </a:p>
      </dgm:t>
    </dgm:pt>
    <dgm:pt modelId="{CA067D70-84EC-48BE-B981-7367970594F3}" type="parTrans" cxnId="{2B672426-743D-4DD0-B11F-45178339EC84}">
      <dgm:prSet/>
      <dgm:spPr/>
      <dgm:t>
        <a:bodyPr/>
        <a:lstStyle/>
        <a:p>
          <a:endParaRPr lang="en-US"/>
        </a:p>
      </dgm:t>
    </dgm:pt>
    <dgm:pt modelId="{76DD085E-25E2-4108-8EEE-C21C974864D3}" type="sibTrans" cxnId="{2B672426-743D-4DD0-B11F-45178339EC84}">
      <dgm:prSet phldrT="4" phldr="0"/>
      <dgm:spPr/>
      <dgm:t>
        <a:bodyPr/>
        <a:lstStyle/>
        <a:p>
          <a:endParaRPr lang="en-US"/>
        </a:p>
      </dgm:t>
    </dgm:pt>
    <dgm:pt modelId="{1534606A-E4A7-4DBE-BE67-10D566236E4B}">
      <dgm:prSet/>
      <dgm:spPr/>
      <dgm:t>
        <a:bodyPr/>
        <a:lstStyle/>
        <a:p>
          <a:r>
            <a:rPr lang="en-US" dirty="0"/>
            <a:t>you will be given instructions and timeframes to accept your award (typically two weeks from notification).  </a:t>
          </a:r>
          <a:r>
            <a:rPr lang="en-US" b="1" dirty="0"/>
            <a:t>We encourage you to check your ACES email regularly!</a:t>
          </a:r>
          <a:endParaRPr lang="en-US" dirty="0"/>
        </a:p>
      </dgm:t>
    </dgm:pt>
    <dgm:pt modelId="{C97BBD52-9DC3-4B3F-A2CC-A86CFC7F167C}" type="parTrans" cxnId="{950CB717-4EF8-410E-8B46-3AF738DCD112}">
      <dgm:prSet/>
      <dgm:spPr/>
      <dgm:t>
        <a:bodyPr/>
        <a:lstStyle/>
        <a:p>
          <a:endParaRPr lang="en-US"/>
        </a:p>
      </dgm:t>
    </dgm:pt>
    <dgm:pt modelId="{A7E1746D-3313-465C-ACA5-3B6201502570}" type="sibTrans" cxnId="{950CB717-4EF8-410E-8B46-3AF738DCD112}">
      <dgm:prSet phldrT="5" phldr="0"/>
      <dgm:spPr/>
      <dgm:t>
        <a:bodyPr/>
        <a:lstStyle/>
        <a:p>
          <a:endParaRPr lang="en-US"/>
        </a:p>
      </dgm:t>
    </dgm:pt>
    <dgm:pt modelId="{7A518FC8-A450-4931-9B04-9D3A7D673625}" type="pres">
      <dgm:prSet presAssocID="{E06DE4CB-BB2B-498A-906D-86E24FEEC8AC}" presName="diagram" presStyleCnt="0">
        <dgm:presLayoutVars>
          <dgm:dir/>
          <dgm:resizeHandles val="exact"/>
        </dgm:presLayoutVars>
      </dgm:prSet>
      <dgm:spPr/>
    </dgm:pt>
    <dgm:pt modelId="{F1135D95-6D90-4E9E-8103-504309C3428B}" type="pres">
      <dgm:prSet presAssocID="{26F63909-C3C6-4185-B160-1760D92D080E}" presName="node" presStyleLbl="node1" presStyleIdx="0" presStyleCnt="5" custScaleX="145474">
        <dgm:presLayoutVars>
          <dgm:bulletEnabled val="1"/>
        </dgm:presLayoutVars>
      </dgm:prSet>
      <dgm:spPr/>
    </dgm:pt>
    <dgm:pt modelId="{2A8CBE88-E3ED-4442-85AB-847A9B8AA90F}" type="pres">
      <dgm:prSet presAssocID="{A54977CD-1280-4511-9AFA-C000AC4B2BD1}" presName="sibTrans" presStyleCnt="0"/>
      <dgm:spPr/>
    </dgm:pt>
    <dgm:pt modelId="{0E886965-C8DA-43C9-8D7F-A80459D6B6F3}" type="pres">
      <dgm:prSet presAssocID="{FF2AC80B-8790-448E-BABB-F6D19BADA47E}" presName="node" presStyleLbl="node1" presStyleIdx="1" presStyleCnt="5" custScaleX="131374">
        <dgm:presLayoutVars>
          <dgm:bulletEnabled val="1"/>
        </dgm:presLayoutVars>
      </dgm:prSet>
      <dgm:spPr/>
    </dgm:pt>
    <dgm:pt modelId="{D5632346-FEF7-4029-8536-732E979CCCC7}" type="pres">
      <dgm:prSet presAssocID="{EBF35EDB-1A59-4CF4-AD73-B38560080D32}" presName="sibTrans" presStyleCnt="0"/>
      <dgm:spPr/>
    </dgm:pt>
    <dgm:pt modelId="{2E81BF70-EAC2-4ADC-B526-9D58E02FB71B}" type="pres">
      <dgm:prSet presAssocID="{460DF103-54D6-4E01-BF50-9821C1497C14}" presName="node" presStyleLbl="node1" presStyleIdx="2" presStyleCnt="5">
        <dgm:presLayoutVars>
          <dgm:bulletEnabled val="1"/>
        </dgm:presLayoutVars>
      </dgm:prSet>
      <dgm:spPr/>
    </dgm:pt>
    <dgm:pt modelId="{4929ACDB-B0E3-4122-B541-B3C234164514}" type="pres">
      <dgm:prSet presAssocID="{CE7F0BD6-3B73-46DE-8D00-C14526BC750B}" presName="sibTrans" presStyleCnt="0"/>
      <dgm:spPr/>
    </dgm:pt>
    <dgm:pt modelId="{36EB4BEE-CC58-43EC-9992-F6FB85ED2519}" type="pres">
      <dgm:prSet presAssocID="{BE30811C-1DE0-414A-81E9-A8744EBA0142}" presName="node" presStyleLbl="node1" presStyleIdx="3" presStyleCnt="5">
        <dgm:presLayoutVars>
          <dgm:bulletEnabled val="1"/>
        </dgm:presLayoutVars>
      </dgm:prSet>
      <dgm:spPr/>
    </dgm:pt>
    <dgm:pt modelId="{C436880A-F946-4214-9983-D5EDCE721F45}" type="pres">
      <dgm:prSet presAssocID="{76DD085E-25E2-4108-8EEE-C21C974864D3}" presName="sibTrans" presStyleCnt="0"/>
      <dgm:spPr/>
    </dgm:pt>
    <dgm:pt modelId="{4C8D976A-3B15-40EA-8BB6-AD04423D36DF}" type="pres">
      <dgm:prSet presAssocID="{1534606A-E4A7-4DBE-BE67-10D566236E4B}" presName="node" presStyleLbl="node1" presStyleIdx="4" presStyleCnt="5">
        <dgm:presLayoutVars>
          <dgm:bulletEnabled val="1"/>
        </dgm:presLayoutVars>
      </dgm:prSet>
      <dgm:spPr/>
    </dgm:pt>
  </dgm:ptLst>
  <dgm:cxnLst>
    <dgm:cxn modelId="{950CB717-4EF8-410E-8B46-3AF738DCD112}" srcId="{E06DE4CB-BB2B-498A-906D-86E24FEEC8AC}" destId="{1534606A-E4A7-4DBE-BE67-10D566236E4B}" srcOrd="4" destOrd="0" parTransId="{C97BBD52-9DC3-4B3F-A2CC-A86CFC7F167C}" sibTransId="{A7E1746D-3313-465C-ACA5-3B6201502570}"/>
    <dgm:cxn modelId="{3DF9D819-1029-4085-ABDF-B9F36B5335E4}" srcId="{E06DE4CB-BB2B-498A-906D-86E24FEEC8AC}" destId="{26F63909-C3C6-4185-B160-1760D92D080E}" srcOrd="0" destOrd="0" parTransId="{8F21409E-B8CF-4A9C-B973-67D7121D5037}" sibTransId="{A54977CD-1280-4511-9AFA-C000AC4B2BD1}"/>
    <dgm:cxn modelId="{FEB4F525-3D9D-415F-B315-583D6A288B52}" type="presOf" srcId="{26F63909-C3C6-4185-B160-1760D92D080E}" destId="{F1135D95-6D90-4E9E-8103-504309C3428B}" srcOrd="0" destOrd="0" presId="urn:microsoft.com/office/officeart/2005/8/layout/default"/>
    <dgm:cxn modelId="{2B672426-743D-4DD0-B11F-45178339EC84}" srcId="{E06DE4CB-BB2B-498A-906D-86E24FEEC8AC}" destId="{BE30811C-1DE0-414A-81E9-A8744EBA0142}" srcOrd="3" destOrd="0" parTransId="{CA067D70-84EC-48BE-B981-7367970594F3}" sibTransId="{76DD085E-25E2-4108-8EEE-C21C974864D3}"/>
    <dgm:cxn modelId="{8160122E-28C9-4351-A397-3E5948305213}" type="presOf" srcId="{FF2AC80B-8790-448E-BABB-F6D19BADA47E}" destId="{0E886965-C8DA-43C9-8D7F-A80459D6B6F3}" srcOrd="0" destOrd="0" presId="urn:microsoft.com/office/officeart/2005/8/layout/default"/>
    <dgm:cxn modelId="{A603B837-1470-4FBC-BED0-D2AEC7F2E2A0}" type="presOf" srcId="{1534606A-E4A7-4DBE-BE67-10D566236E4B}" destId="{4C8D976A-3B15-40EA-8BB6-AD04423D36DF}" srcOrd="0" destOrd="0" presId="urn:microsoft.com/office/officeart/2005/8/layout/default"/>
    <dgm:cxn modelId="{EFE7063E-4476-4C81-915F-549389E9425A}" srcId="{E06DE4CB-BB2B-498A-906D-86E24FEEC8AC}" destId="{FF2AC80B-8790-448E-BABB-F6D19BADA47E}" srcOrd="1" destOrd="0" parTransId="{3069705D-825C-43D9-B0FD-D16B45577774}" sibTransId="{EBF35EDB-1A59-4CF4-AD73-B38560080D32}"/>
    <dgm:cxn modelId="{D263B768-252A-484A-BAC3-33E98F642C2C}" srcId="{E06DE4CB-BB2B-498A-906D-86E24FEEC8AC}" destId="{460DF103-54D6-4E01-BF50-9821C1497C14}" srcOrd="2" destOrd="0" parTransId="{CC5FBE40-C73B-49CE-AEF6-33C72FBC28C0}" sibTransId="{CE7F0BD6-3B73-46DE-8D00-C14526BC750B}"/>
    <dgm:cxn modelId="{16DD7470-64C6-4CA5-826B-D7D083B63657}" type="presOf" srcId="{BE30811C-1DE0-414A-81E9-A8744EBA0142}" destId="{36EB4BEE-CC58-43EC-9992-F6FB85ED2519}" srcOrd="0" destOrd="0" presId="urn:microsoft.com/office/officeart/2005/8/layout/default"/>
    <dgm:cxn modelId="{20A4BC98-CCAD-40BA-98EE-D0A0961D114D}" type="presOf" srcId="{460DF103-54D6-4E01-BF50-9821C1497C14}" destId="{2E81BF70-EAC2-4ADC-B526-9D58E02FB71B}" srcOrd="0" destOrd="0" presId="urn:microsoft.com/office/officeart/2005/8/layout/default"/>
    <dgm:cxn modelId="{1A49DFAC-D839-436B-982E-7EE5642039EA}" type="presOf" srcId="{E06DE4CB-BB2B-498A-906D-86E24FEEC8AC}" destId="{7A518FC8-A450-4931-9B04-9D3A7D673625}" srcOrd="0" destOrd="0" presId="urn:microsoft.com/office/officeart/2005/8/layout/default"/>
    <dgm:cxn modelId="{BB2CC7BC-30B2-4CC7-811C-C2586B23E503}" type="presParOf" srcId="{7A518FC8-A450-4931-9B04-9D3A7D673625}" destId="{F1135D95-6D90-4E9E-8103-504309C3428B}" srcOrd="0" destOrd="0" presId="urn:microsoft.com/office/officeart/2005/8/layout/default"/>
    <dgm:cxn modelId="{780406A3-23CC-4CEC-893E-672E1D419A88}" type="presParOf" srcId="{7A518FC8-A450-4931-9B04-9D3A7D673625}" destId="{2A8CBE88-E3ED-4442-85AB-847A9B8AA90F}" srcOrd="1" destOrd="0" presId="urn:microsoft.com/office/officeart/2005/8/layout/default"/>
    <dgm:cxn modelId="{3AC48457-1464-4783-8D69-FC6176217328}" type="presParOf" srcId="{7A518FC8-A450-4931-9B04-9D3A7D673625}" destId="{0E886965-C8DA-43C9-8D7F-A80459D6B6F3}" srcOrd="2" destOrd="0" presId="urn:microsoft.com/office/officeart/2005/8/layout/default"/>
    <dgm:cxn modelId="{10600F0D-05E9-4819-BFEE-7BBE2CA08B36}" type="presParOf" srcId="{7A518FC8-A450-4931-9B04-9D3A7D673625}" destId="{D5632346-FEF7-4029-8536-732E979CCCC7}" srcOrd="3" destOrd="0" presId="urn:microsoft.com/office/officeart/2005/8/layout/default"/>
    <dgm:cxn modelId="{C4A2B1F8-705F-4130-8A0E-F3F647DC24B5}" type="presParOf" srcId="{7A518FC8-A450-4931-9B04-9D3A7D673625}" destId="{2E81BF70-EAC2-4ADC-B526-9D58E02FB71B}" srcOrd="4" destOrd="0" presId="urn:microsoft.com/office/officeart/2005/8/layout/default"/>
    <dgm:cxn modelId="{D867724C-622B-4F3D-AC3F-6E01DF93E8F0}" type="presParOf" srcId="{7A518FC8-A450-4931-9B04-9D3A7D673625}" destId="{4929ACDB-B0E3-4122-B541-B3C234164514}" srcOrd="5" destOrd="0" presId="urn:microsoft.com/office/officeart/2005/8/layout/default"/>
    <dgm:cxn modelId="{7AAAF5A1-5EBD-4C47-8823-021D01D9193D}" type="presParOf" srcId="{7A518FC8-A450-4931-9B04-9D3A7D673625}" destId="{36EB4BEE-CC58-43EC-9992-F6FB85ED2519}" srcOrd="6" destOrd="0" presId="urn:microsoft.com/office/officeart/2005/8/layout/default"/>
    <dgm:cxn modelId="{89F1AC92-6761-447C-810C-ACA8EFBE60CE}" type="presParOf" srcId="{7A518FC8-A450-4931-9B04-9D3A7D673625}" destId="{C436880A-F946-4214-9983-D5EDCE721F45}" srcOrd="7" destOrd="0" presId="urn:microsoft.com/office/officeart/2005/8/layout/default"/>
    <dgm:cxn modelId="{2F75F7FC-C083-4E5F-B869-9EA645FAA62B}" type="presParOf" srcId="{7A518FC8-A450-4931-9B04-9D3A7D673625}" destId="{4C8D976A-3B15-40EA-8BB6-AD04423D36DF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9BC734-5752-432B-BE00-B66BDB9433A4}">
      <dsp:nvSpPr>
        <dsp:cNvPr id="0" name=""/>
        <dsp:cNvSpPr/>
      </dsp:nvSpPr>
      <dsp:spPr>
        <a:xfrm>
          <a:off x="355218" y="629438"/>
          <a:ext cx="929250" cy="92925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0FA9BC-05AC-44DC-B570-B0D6BBDC18E0}">
      <dsp:nvSpPr>
        <dsp:cNvPr id="0" name=""/>
        <dsp:cNvSpPr/>
      </dsp:nvSpPr>
      <dsp:spPr>
        <a:xfrm>
          <a:off x="550361" y="824580"/>
          <a:ext cx="538965" cy="53896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647198-1ACA-42DC-ADEA-F832F25C43C8}">
      <dsp:nvSpPr>
        <dsp:cNvPr id="0" name=""/>
        <dsp:cNvSpPr/>
      </dsp:nvSpPr>
      <dsp:spPr>
        <a:xfrm>
          <a:off x="1483593" y="629438"/>
          <a:ext cx="2190375" cy="92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Applicants must have an </a:t>
          </a:r>
          <a:r>
            <a:rPr lang="en-US" sz="2000" b="1" kern="1200" dirty="0"/>
            <a:t>Alamo ACES </a:t>
          </a:r>
          <a:r>
            <a:rPr lang="en-US" sz="2000" kern="1200" dirty="0"/>
            <a:t>account to apply!</a:t>
          </a:r>
        </a:p>
      </dsp:txBody>
      <dsp:txXfrm>
        <a:off x="1483593" y="629438"/>
        <a:ext cx="2190375" cy="929250"/>
      </dsp:txXfrm>
    </dsp:sp>
    <dsp:sp modelId="{50B2CF5E-54A9-422E-A54D-D146CA039EE9}">
      <dsp:nvSpPr>
        <dsp:cNvPr id="0" name=""/>
        <dsp:cNvSpPr/>
      </dsp:nvSpPr>
      <dsp:spPr>
        <a:xfrm>
          <a:off x="4055625" y="629438"/>
          <a:ext cx="929250" cy="92925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ADFD30-7BE7-4AD5-B696-BDDF3207DAB2}">
      <dsp:nvSpPr>
        <dsp:cNvPr id="0" name=""/>
        <dsp:cNvSpPr/>
      </dsp:nvSpPr>
      <dsp:spPr>
        <a:xfrm>
          <a:off x="4250767" y="824580"/>
          <a:ext cx="538965" cy="53896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379F34-1352-4C06-90D3-03608DC0A09E}">
      <dsp:nvSpPr>
        <dsp:cNvPr id="0" name=""/>
        <dsp:cNvSpPr/>
      </dsp:nvSpPr>
      <dsp:spPr>
        <a:xfrm>
          <a:off x="5184000" y="629438"/>
          <a:ext cx="2190375" cy="92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You will be asked to share academic, personal, and professional information.</a:t>
          </a:r>
        </a:p>
      </dsp:txBody>
      <dsp:txXfrm>
        <a:off x="5184000" y="629438"/>
        <a:ext cx="2190375" cy="929250"/>
      </dsp:txXfrm>
    </dsp:sp>
    <dsp:sp modelId="{D3459AFB-C17B-4ACB-A369-4B7767A0B0EE}">
      <dsp:nvSpPr>
        <dsp:cNvPr id="0" name=""/>
        <dsp:cNvSpPr/>
      </dsp:nvSpPr>
      <dsp:spPr>
        <a:xfrm>
          <a:off x="7756031" y="629438"/>
          <a:ext cx="929250" cy="92925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4634C6-8B33-4E7C-85B2-D3F84F1CC016}">
      <dsp:nvSpPr>
        <dsp:cNvPr id="0" name=""/>
        <dsp:cNvSpPr/>
      </dsp:nvSpPr>
      <dsp:spPr>
        <a:xfrm>
          <a:off x="7951173" y="824580"/>
          <a:ext cx="538965" cy="53896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F17BC3-09A3-4C95-BFDD-675CC43C97B3}">
      <dsp:nvSpPr>
        <dsp:cNvPr id="0" name=""/>
        <dsp:cNvSpPr/>
      </dsp:nvSpPr>
      <dsp:spPr>
        <a:xfrm>
          <a:off x="8884406" y="629438"/>
          <a:ext cx="2190375" cy="92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Questions are provided to determine eligibility for all opportunities</a:t>
          </a:r>
        </a:p>
      </dsp:txBody>
      <dsp:txXfrm>
        <a:off x="8884406" y="629438"/>
        <a:ext cx="2190375" cy="929250"/>
      </dsp:txXfrm>
    </dsp:sp>
    <dsp:sp modelId="{39E2E72A-095F-48FC-AF50-1E0265058AE5}">
      <dsp:nvSpPr>
        <dsp:cNvPr id="0" name=""/>
        <dsp:cNvSpPr/>
      </dsp:nvSpPr>
      <dsp:spPr>
        <a:xfrm>
          <a:off x="355218" y="3147524"/>
          <a:ext cx="929250" cy="92925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022D0F-BC48-4F61-BCD0-AD3974655A99}">
      <dsp:nvSpPr>
        <dsp:cNvPr id="0" name=""/>
        <dsp:cNvSpPr/>
      </dsp:nvSpPr>
      <dsp:spPr>
        <a:xfrm>
          <a:off x="550361" y="3342667"/>
          <a:ext cx="538965" cy="53896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C4DA3F-2821-4FA1-B7C4-6607D8EAB47D}">
      <dsp:nvSpPr>
        <dsp:cNvPr id="0" name=""/>
        <dsp:cNvSpPr/>
      </dsp:nvSpPr>
      <dsp:spPr>
        <a:xfrm>
          <a:off x="1417959" y="2473353"/>
          <a:ext cx="2321644" cy="22775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You can write about your Honors, Recognitions, Military Service, Employment, Family Duties or Extracurricular Activities.</a:t>
          </a:r>
        </a:p>
      </dsp:txBody>
      <dsp:txXfrm>
        <a:off x="1417959" y="2473353"/>
        <a:ext cx="2321644" cy="2277591"/>
      </dsp:txXfrm>
    </dsp:sp>
    <dsp:sp modelId="{14C7B11F-1A4D-4214-A40C-8A181AE2C4DF}">
      <dsp:nvSpPr>
        <dsp:cNvPr id="0" name=""/>
        <dsp:cNvSpPr/>
      </dsp:nvSpPr>
      <dsp:spPr>
        <a:xfrm>
          <a:off x="4121259" y="3147524"/>
          <a:ext cx="929250" cy="92925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CC4166-C7C0-4C27-9FAB-A6A89186DDC4}">
      <dsp:nvSpPr>
        <dsp:cNvPr id="0" name=""/>
        <dsp:cNvSpPr/>
      </dsp:nvSpPr>
      <dsp:spPr>
        <a:xfrm>
          <a:off x="4316402" y="3342667"/>
          <a:ext cx="538965" cy="53896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51BF36-32C5-4106-8AB9-555B0EBAD4BB}">
      <dsp:nvSpPr>
        <dsp:cNvPr id="0" name=""/>
        <dsp:cNvSpPr/>
      </dsp:nvSpPr>
      <dsp:spPr>
        <a:xfrm>
          <a:off x="5222649" y="3147524"/>
          <a:ext cx="2244345" cy="92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We want to know your story!  </a:t>
          </a:r>
          <a:endParaRPr lang="en-US" sz="1100" kern="1200" dirty="0"/>
        </a:p>
      </dsp:txBody>
      <dsp:txXfrm>
        <a:off x="5222649" y="3147524"/>
        <a:ext cx="2244345" cy="9292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87AEAB-1C17-4E50-8B62-2464225BA6F1}">
      <dsp:nvSpPr>
        <dsp:cNvPr id="0" name=""/>
        <dsp:cNvSpPr/>
      </dsp:nvSpPr>
      <dsp:spPr>
        <a:xfrm>
          <a:off x="17469" y="2427"/>
          <a:ext cx="3482970" cy="20897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Scholarship judges or selection committees  review and score scholarship applications.</a:t>
          </a:r>
        </a:p>
      </dsp:txBody>
      <dsp:txXfrm>
        <a:off x="17469" y="2427"/>
        <a:ext cx="3482970" cy="2089782"/>
      </dsp:txXfrm>
    </dsp:sp>
    <dsp:sp modelId="{21696971-8B98-4060-9DAC-2BD59680E95E}">
      <dsp:nvSpPr>
        <dsp:cNvPr id="0" name=""/>
        <dsp:cNvSpPr/>
      </dsp:nvSpPr>
      <dsp:spPr>
        <a:xfrm>
          <a:off x="3848737" y="2427"/>
          <a:ext cx="3482970" cy="20897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Judges/committee members are composed of faculty, staff, and/or community representatives.  </a:t>
          </a:r>
        </a:p>
      </dsp:txBody>
      <dsp:txXfrm>
        <a:off x="3848737" y="2427"/>
        <a:ext cx="3482970" cy="2089782"/>
      </dsp:txXfrm>
    </dsp:sp>
    <dsp:sp modelId="{4929770A-5605-439F-854C-BDE7DA9807A2}">
      <dsp:nvSpPr>
        <dsp:cNvPr id="0" name=""/>
        <dsp:cNvSpPr/>
      </dsp:nvSpPr>
      <dsp:spPr>
        <a:xfrm>
          <a:off x="7680004" y="2427"/>
          <a:ext cx="3482970" cy="20897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Rating points are given to each applicant for responses to essay questions.</a:t>
          </a:r>
        </a:p>
      </dsp:txBody>
      <dsp:txXfrm>
        <a:off x="7680004" y="2427"/>
        <a:ext cx="3482970" cy="2089782"/>
      </dsp:txXfrm>
    </dsp:sp>
    <dsp:sp modelId="{7EFFF313-3488-45FF-974F-E7557A025313}">
      <dsp:nvSpPr>
        <dsp:cNvPr id="0" name=""/>
        <dsp:cNvSpPr/>
      </dsp:nvSpPr>
      <dsp:spPr>
        <a:xfrm>
          <a:off x="1933103" y="2440506"/>
          <a:ext cx="3482970" cy="20897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Selections are based on the applicant meeting scholarship criteria and the points  given by scholarship judges/selection committees.</a:t>
          </a:r>
        </a:p>
      </dsp:txBody>
      <dsp:txXfrm>
        <a:off x="1933103" y="2440506"/>
        <a:ext cx="3482970" cy="2089782"/>
      </dsp:txXfrm>
    </dsp:sp>
    <dsp:sp modelId="{EB53D80C-6293-40F0-8BA6-392FBF157735}">
      <dsp:nvSpPr>
        <dsp:cNvPr id="0" name=""/>
        <dsp:cNvSpPr/>
      </dsp:nvSpPr>
      <dsp:spPr>
        <a:xfrm>
          <a:off x="5764371" y="2440506"/>
          <a:ext cx="3482970" cy="20897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Specific criteria may include GPA, major, Home Campus, leadership skills, community service, employment and/or extracurricular activities.</a:t>
          </a:r>
        </a:p>
      </dsp:txBody>
      <dsp:txXfrm>
        <a:off x="5764371" y="2440506"/>
        <a:ext cx="3482970" cy="20897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593993-9C0A-4DA2-A9C7-A06BBA4AE274}">
      <dsp:nvSpPr>
        <dsp:cNvPr id="0" name=""/>
        <dsp:cNvSpPr/>
      </dsp:nvSpPr>
      <dsp:spPr>
        <a:xfrm>
          <a:off x="1776596" y="0"/>
          <a:ext cx="5133608" cy="5133608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207F4-365E-402D-A5F8-F87EAEA4B290}">
      <dsp:nvSpPr>
        <dsp:cNvPr id="0" name=""/>
        <dsp:cNvSpPr/>
      </dsp:nvSpPr>
      <dsp:spPr>
        <a:xfrm>
          <a:off x="2110280" y="333684"/>
          <a:ext cx="2053443" cy="20534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Selected students are notified through </a:t>
          </a:r>
          <a:r>
            <a:rPr lang="en-US" sz="1500" b="1" kern="1200" dirty="0"/>
            <a:t>Alamo ACES email</a:t>
          </a:r>
          <a:endParaRPr lang="en-US" sz="1500" kern="1200" dirty="0"/>
        </a:p>
      </dsp:txBody>
      <dsp:txXfrm>
        <a:off x="2210521" y="433925"/>
        <a:ext cx="1852961" cy="1852961"/>
      </dsp:txXfrm>
    </dsp:sp>
    <dsp:sp modelId="{119BFF23-3E5F-446F-93A5-4095C8269CAC}">
      <dsp:nvSpPr>
        <dsp:cNvPr id="0" name=""/>
        <dsp:cNvSpPr/>
      </dsp:nvSpPr>
      <dsp:spPr>
        <a:xfrm>
          <a:off x="4523076" y="333684"/>
          <a:ext cx="2053443" cy="20534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Recipients are asked to accept the award &amp; complete a ‘Thank You Letter' to the  donors</a:t>
          </a:r>
        </a:p>
      </dsp:txBody>
      <dsp:txXfrm>
        <a:off x="4623317" y="433925"/>
        <a:ext cx="1852961" cy="1852961"/>
      </dsp:txXfrm>
    </dsp:sp>
    <dsp:sp modelId="{2B7EF558-2EF8-4975-84B1-9CECA6DAA980}">
      <dsp:nvSpPr>
        <dsp:cNvPr id="0" name=""/>
        <dsp:cNvSpPr/>
      </dsp:nvSpPr>
      <dsp:spPr>
        <a:xfrm>
          <a:off x="2110280" y="2746480"/>
          <a:ext cx="2053443" cy="20534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Alamo Colleges Foundation monitors students to ensure they meet the standards of academic progress and scholarship requirements. </a:t>
          </a:r>
        </a:p>
      </dsp:txBody>
      <dsp:txXfrm>
        <a:off x="2210521" y="2846721"/>
        <a:ext cx="1852961" cy="1852961"/>
      </dsp:txXfrm>
    </dsp:sp>
    <dsp:sp modelId="{42D132FA-B91D-4C60-9F54-E972D27F1A30}">
      <dsp:nvSpPr>
        <dsp:cNvPr id="0" name=""/>
        <dsp:cNvSpPr/>
      </dsp:nvSpPr>
      <dsp:spPr>
        <a:xfrm>
          <a:off x="4523076" y="2746480"/>
          <a:ext cx="2053443" cy="20534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The Foundation hosts receptions and events, creating opportunities to meet donors and other scholarship students!</a:t>
          </a:r>
          <a:r>
            <a:rPr lang="en-US" sz="1500" b="1" kern="1200" dirty="0"/>
            <a:t>	</a:t>
          </a:r>
          <a:endParaRPr lang="en-US" sz="1500" kern="1200" dirty="0"/>
        </a:p>
      </dsp:txBody>
      <dsp:txXfrm>
        <a:off x="4623317" y="2846721"/>
        <a:ext cx="1852961" cy="18529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135D95-6D90-4E9E-8103-504309C3428B}">
      <dsp:nvSpPr>
        <dsp:cNvPr id="0" name=""/>
        <dsp:cNvSpPr/>
      </dsp:nvSpPr>
      <dsp:spPr>
        <a:xfrm>
          <a:off x="597845" y="1325"/>
          <a:ext cx="4946512" cy="20401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After submitting your application, you will receive a confirmation email from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dst-scholarship@alamo.edu</a:t>
          </a:r>
          <a:r>
            <a:rPr lang="en-US" sz="2100" kern="1200" dirty="0"/>
            <a:t>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to know we have received your application.</a:t>
          </a:r>
        </a:p>
      </dsp:txBody>
      <dsp:txXfrm>
        <a:off x="597845" y="1325"/>
        <a:ext cx="4946512" cy="2040163"/>
      </dsp:txXfrm>
    </dsp:sp>
    <dsp:sp modelId="{0E886965-C8DA-43C9-8D7F-A80459D6B6F3}">
      <dsp:nvSpPr>
        <dsp:cNvPr id="0" name=""/>
        <dsp:cNvSpPr/>
      </dsp:nvSpPr>
      <dsp:spPr>
        <a:xfrm>
          <a:off x="5884385" y="1325"/>
          <a:ext cx="4467073" cy="20401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Students that apply by the May deadline will be eligible for the first awarding cycle.  Students applying after May 15 will be eligible for limited opportunities. </a:t>
          </a:r>
        </a:p>
      </dsp:txBody>
      <dsp:txXfrm>
        <a:off x="5884385" y="1325"/>
        <a:ext cx="4467073" cy="2040163"/>
      </dsp:txXfrm>
    </dsp:sp>
    <dsp:sp modelId="{2E81BF70-EAC2-4ADC-B526-9D58E02FB71B}">
      <dsp:nvSpPr>
        <dsp:cNvPr id="0" name=""/>
        <dsp:cNvSpPr/>
      </dsp:nvSpPr>
      <dsp:spPr>
        <a:xfrm>
          <a:off x="34216" y="2381516"/>
          <a:ext cx="3400272" cy="20401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Scholarship selections are based on the applicant meeting the minimum scholarship criteria  and the points given by scholarship judges/selection committees.</a:t>
          </a:r>
        </a:p>
      </dsp:txBody>
      <dsp:txXfrm>
        <a:off x="34216" y="2381516"/>
        <a:ext cx="3400272" cy="2040163"/>
      </dsp:txXfrm>
    </dsp:sp>
    <dsp:sp modelId="{36EB4BEE-CC58-43EC-9992-F6FB85ED2519}">
      <dsp:nvSpPr>
        <dsp:cNvPr id="0" name=""/>
        <dsp:cNvSpPr/>
      </dsp:nvSpPr>
      <dsp:spPr>
        <a:xfrm>
          <a:off x="3774516" y="2381516"/>
          <a:ext cx="3400272" cy="20401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Applications meeting the Priority Date will start receiving notifications concerning awards as early as                 </a:t>
          </a:r>
          <a:r>
            <a:rPr lang="en-US" sz="2100" b="1" kern="1200" dirty="0"/>
            <a:t>June 1, 2025</a:t>
          </a:r>
          <a:r>
            <a:rPr lang="en-US" sz="2100" kern="1200" dirty="0"/>
            <a:t>. </a:t>
          </a:r>
        </a:p>
      </dsp:txBody>
      <dsp:txXfrm>
        <a:off x="3774516" y="2381516"/>
        <a:ext cx="3400272" cy="2040163"/>
      </dsp:txXfrm>
    </dsp:sp>
    <dsp:sp modelId="{4C8D976A-3B15-40EA-8BB6-AD04423D36DF}">
      <dsp:nvSpPr>
        <dsp:cNvPr id="0" name=""/>
        <dsp:cNvSpPr/>
      </dsp:nvSpPr>
      <dsp:spPr>
        <a:xfrm>
          <a:off x="7514815" y="2381516"/>
          <a:ext cx="3400272" cy="20401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you will be given instructions and timeframes to accept your award (typically two weeks from notification).  </a:t>
          </a:r>
          <a:r>
            <a:rPr lang="en-US" sz="2100" b="1" kern="1200" dirty="0"/>
            <a:t>We encourage you to check your ACES email regularly!</a:t>
          </a:r>
          <a:endParaRPr lang="en-US" sz="2100" kern="1200" dirty="0"/>
        </a:p>
      </dsp:txBody>
      <dsp:txXfrm>
        <a:off x="7514815" y="2381516"/>
        <a:ext cx="3400272" cy="20401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DC33C4-29C7-01BA-3F16-95EBD817F2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3550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l">
              <a:defRPr sz="1200">
                <a:latin typeface="Arial" charset="0"/>
                <a:ea typeface="MS PGothic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466EB0-9B72-9D2F-A0A5-9BAF3827D3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40175" y="0"/>
            <a:ext cx="3013075" cy="463550"/>
          </a:xfrm>
          <a:prstGeom prst="rect">
            <a:avLst/>
          </a:prstGeom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D5CEE2B-AC48-4E56-BCF2-9A05F71BC422}" type="datetimeFigureOut">
              <a:rPr lang="en-US" altLang="en-US"/>
              <a:pPr>
                <a:defRPr/>
              </a:pPr>
              <a:t>2/12/2025</a:t>
            </a:fld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662796-B5B3-DAF0-E6B3-F36BE61BC2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7288"/>
            <a:ext cx="3013075" cy="463550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l">
              <a:defRPr sz="1200">
                <a:latin typeface="Arial" charset="0"/>
                <a:ea typeface="MS PGothic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C1F2F1-AF54-0265-1C68-2721FB106D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40175" y="8777288"/>
            <a:ext cx="3013075" cy="463550"/>
          </a:xfrm>
          <a:prstGeom prst="rect">
            <a:avLst/>
          </a:prstGeom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208587E-450F-417D-A9EC-991BF9C4497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6A7FAB6-D073-D4F2-3245-3E92A3A862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1963"/>
          </a:xfrm>
          <a:prstGeom prst="rect">
            <a:avLst/>
          </a:prstGeom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E4EF84-8B0B-F615-8482-4100F915C09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40175" y="0"/>
            <a:ext cx="3013075" cy="461963"/>
          </a:xfrm>
          <a:prstGeom prst="rect">
            <a:avLst/>
          </a:prstGeom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2201E24-2270-43D4-B9B9-51FC5759367D}" type="datetimeFigureOut">
              <a:rPr lang="en-US" altLang="en-US"/>
              <a:pPr>
                <a:defRPr/>
              </a:pPr>
              <a:t>2/12/2025</a:t>
            </a:fld>
            <a:endParaRPr lang="en-US" alt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40C96AD-AF15-8719-13A0-9A1FB48B6D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3738"/>
            <a:ext cx="6157912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46" tIns="46273" rIns="92546" bIns="46273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F9D63E9-F6C3-3BA6-C563-0BF39DB47D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5325" y="4389438"/>
            <a:ext cx="5564188" cy="4157662"/>
          </a:xfrm>
          <a:prstGeom prst="rect">
            <a:avLst/>
          </a:prstGeom>
        </p:spPr>
        <p:txBody>
          <a:bodyPr vert="horz" lIns="92546" tIns="46273" rIns="92546" bIns="46273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563222-8FD4-81DA-DB63-F2E71B58C23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777288"/>
            <a:ext cx="3013075" cy="461962"/>
          </a:xfrm>
          <a:prstGeom prst="rect">
            <a:avLst/>
          </a:prstGeom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76E607-F94D-42D1-239F-573554CF01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40175" y="8777288"/>
            <a:ext cx="3013075" cy="461962"/>
          </a:xfrm>
          <a:prstGeom prst="rect">
            <a:avLst/>
          </a:prstGeom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1E6AB41-C3F1-43B5-988B-EF7656E15AF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025C0312-B375-7196-6F74-6FDC33BF3C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64A30E8A-F985-7F62-31E3-74C56BE3ED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E2AB01E3-A044-D445-10DF-554A28A327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50888" indent="-2889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55700" indent="-2301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19250" indent="-2301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81213" indent="-2301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38413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95613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52813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10013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5B7A917-CACC-4BE8-9D2B-C453E8DBFB0E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A86C9-82A1-48AF-9330-F3F1C9B730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873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A86C9-82A1-48AF-9330-F3F1C9B730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256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A86C9-82A1-48AF-9330-F3F1C9B730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15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A86C9-82A1-48AF-9330-F3F1C9B730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506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A86C9-82A1-48AF-9330-F3F1C9B730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093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A86C9-82A1-48AF-9330-F3F1C9B730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7117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0833149A-3011-5F22-7203-F439DAE33C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3CA20F0F-BE48-99E8-BF5C-9B012D42A8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7A3380D0-F7AB-A0D5-469E-948A307708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50888" indent="-2889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55700" indent="-2301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19250" indent="-2301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81213" indent="-2301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38413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95613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52813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10013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DC9713F-F279-4163-AE7C-8CFCED94AF31}" type="slidenum">
              <a:rPr lang="en-US" altLang="en-US" sz="1200" smtClean="0"/>
              <a:pPr/>
              <a:t>16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A86C9-82A1-48AF-9330-F3F1C9B730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497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BE448-8A7F-F4E2-55FC-2FADE5606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F1DB15-6CAB-F23F-80DB-A8049E1BF2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C98293-0F2C-9720-A4FA-52603D828D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86583-4B86-3DF4-96FF-723C59CAF4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6AB41-C3F1-43B5-988B-EF7656E15AF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750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E6AB41-C3F1-43B5-988B-EF7656E15AFB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88543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A86C9-82A1-48AF-9330-F3F1C9B730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18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A86C9-82A1-48AF-9330-F3F1C9B730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993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A86C9-82A1-48AF-9330-F3F1C9B730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971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A86C9-82A1-48AF-9330-F3F1C9B730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38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A86C9-82A1-48AF-9330-F3F1C9B730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984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6EF0B-F155-3F51-1529-7D117D852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95827-4FB3-CDBA-9CF7-4F1D25C2B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D3D18-1518-1718-5AB8-464D62A86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48C9F-296F-491C-AC88-41F012E050F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51339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48795-A0A9-5A58-A1AD-8A5C88B6C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F6B02-E5AD-0077-2296-0F8FC9605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2B25E-1E15-26C3-A49C-3E3047F30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54747-CE52-42F4-B900-4ABEF9D37AF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39915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08AEC-5316-C33A-BF27-6D13CD60A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730AE-71C6-C713-AA3E-E70783F9A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9E892-5BAF-46EB-76BD-E6C7FC843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E4A3D-67B7-4E72-B4CA-A5D1EFEEDC7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650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6939" y="311118"/>
            <a:ext cx="10358120" cy="12985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2400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8B82C-2E3B-A739-FD39-1DE3A50C5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3AA62-6225-9A26-0E75-4DCA9161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3795D-29F7-0AD4-8A41-4BA8FAD6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1C1B5-9DCD-452D-A86D-070BC45571C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17576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9CE7E6-BF62-F6CB-3634-A072BC615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A2026-1A96-B42C-8CB1-28A0B121D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47518-A24F-A16F-3608-C3E37EA56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5A3B4-6345-4443-97C6-BB1765BF20B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78519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A4AB9F0-4DCE-6656-07C1-5030DB7ED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3D1BE5B-EC2E-D332-5924-F63A92E39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B3E45C9-CF25-D70D-EF06-DF36FAD12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47364-75AB-40E6-9536-43D891E1E7C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76093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BF3292B-07FE-B4D9-807D-08DCF819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03BC9F0-48A1-0752-4AF3-BA39C30E3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303296A-78E9-E56D-C6FB-3466C357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CAAC6-6972-4C43-82DE-ED78D0EFD15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98792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946D68F-E3F1-A4F6-23A0-DC329F4A5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19E6F07-8D65-C939-258E-9E9FDCFA5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AE94633-F7EE-FE3A-870C-DC845686A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78A50-F670-4F7D-AA0C-376376510A8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5712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692B8AE-3382-763E-4B33-5932C3975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93E58B0-A5B0-FFCE-D405-85BB59031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75731EF-0ABA-EDF6-A2B1-AB7E2800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645DE-5FA7-4BC1-91D1-29A732E4E90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41505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2F47851-E944-C008-6A84-47DCC6EB2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0C7811C-6FFD-023C-ADBE-C8697F0FC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DD34144-285E-4718-775C-465849BAE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9AE7D-CB8B-4EF9-A14F-CEF7954ADCC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15750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6ECC75F-4967-ED65-E57C-6ACF1FC64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D781A51-134C-82D5-9778-FFF248321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843206E-E76D-1733-B1AE-764DD1F67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E5287-0085-4C35-92B5-E5E79169875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06787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E32FC35-22EE-15F6-F7C9-3CA4D214282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71BD782-152E-2D36-311E-BE59D259EF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01F8E-A8DB-C31F-340A-1C15671664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MS PGothic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D3D0E-33D2-5784-925D-3D2418DCE3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MS PGothic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D5ED1-55B2-424F-744A-FA4956A789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A32F014-6889-4532-A0B5-A882A214B31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grpSp>
        <p:nvGrpSpPr>
          <p:cNvPr id="1031" name="Group 13">
            <a:extLst>
              <a:ext uri="{FF2B5EF4-FFF2-40B4-BE49-F238E27FC236}">
                <a16:creationId xmlns:a16="http://schemas.microsoft.com/office/drawing/2014/main" id="{29E32325-3732-63CC-ADBD-78A5681FB71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6145213"/>
            <a:ext cx="12192000" cy="712787"/>
            <a:chOff x="0" y="6145213"/>
            <a:chExt cx="12192000" cy="712787"/>
          </a:xfrm>
        </p:grpSpPr>
        <p:grpSp>
          <p:nvGrpSpPr>
            <p:cNvPr id="1032" name="Group 1">
              <a:extLst>
                <a:ext uri="{FF2B5EF4-FFF2-40B4-BE49-F238E27FC236}">
                  <a16:creationId xmlns:a16="http://schemas.microsoft.com/office/drawing/2014/main" id="{7C4F03FA-6B5E-7A58-29CE-1804B9831B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6145213"/>
              <a:ext cx="12192000" cy="712787"/>
              <a:chOff x="0" y="6145212"/>
              <a:chExt cx="12192000" cy="712788"/>
            </a:xfrm>
          </p:grpSpPr>
          <p:pic>
            <p:nvPicPr>
              <p:cNvPr id="1036" name="Picture 2" descr="title">
                <a:extLst>
                  <a:ext uri="{FF2B5EF4-FFF2-40B4-BE49-F238E27FC236}">
                    <a16:creationId xmlns:a16="http://schemas.microsoft.com/office/drawing/2014/main" id="{6E7798A4-541E-A742-382F-C2A8CEC728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6145212"/>
                <a:ext cx="12192000" cy="712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7" name="Picture 5">
                <a:extLst>
                  <a:ext uri="{FF2B5EF4-FFF2-40B4-BE49-F238E27FC236}">
                    <a16:creationId xmlns:a16="http://schemas.microsoft.com/office/drawing/2014/main" id="{7CC0332F-AA07-E59B-FFBB-5C678F7127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0" y="6226175"/>
                <a:ext cx="1981200" cy="550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33" name="Group 1">
              <a:extLst>
                <a:ext uri="{FF2B5EF4-FFF2-40B4-BE49-F238E27FC236}">
                  <a16:creationId xmlns:a16="http://schemas.microsoft.com/office/drawing/2014/main" id="{21B34343-E8EA-4643-A8D1-37DE6C1994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31314" y="6233160"/>
              <a:ext cx="2027263" cy="574039"/>
              <a:chOff x="7443039" y="5320816"/>
              <a:chExt cx="3009744" cy="851384"/>
            </a:xfrm>
          </p:grpSpPr>
          <p:pic>
            <p:nvPicPr>
              <p:cNvPr id="1034" name="Picture 7">
                <a:extLst>
                  <a:ext uri="{FF2B5EF4-FFF2-40B4-BE49-F238E27FC236}">
                    <a16:creationId xmlns:a16="http://schemas.microsoft.com/office/drawing/2014/main" id="{113DC7BB-7101-3397-8259-2D45727614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51296" y="5320816"/>
                <a:ext cx="801487" cy="813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5" name="Picture 10" descr="2018-Baldrige-Award-Recipient-Logo-CS6.png">
                <a:extLst>
                  <a:ext uri="{FF2B5EF4-FFF2-40B4-BE49-F238E27FC236}">
                    <a16:creationId xmlns:a16="http://schemas.microsoft.com/office/drawing/2014/main" id="{AE9B9DEF-C5F7-0AA9-572E-AFA51D341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43039" y="5334000"/>
                <a:ext cx="1548561" cy="838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MS PGothic" panose="020B0600070205080204" pitchFamily="3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MS PGothic" panose="020B0600070205080204" pitchFamily="3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MS PGothic" panose="020B0600070205080204" pitchFamily="3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MS PGothic" panose="020B0600070205080204" pitchFamily="3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hyperlink" Target="https://www.instagram.com/alamocollegesfd/" TargetMode="External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hyperlink" Target="https://twitter.com/AlamoCollegesFd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emf"/><Relationship Id="rId9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tudentaid.gov/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3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6.svg"/><Relationship Id="rId5" Type="http://schemas.openxmlformats.org/officeDocument/2006/relationships/diagramData" Target="../diagrams/data1.xml"/><Relationship Id="rId10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2.jp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14.png"/><Relationship Id="rId10" Type="http://schemas.microsoft.com/office/2007/relationships/diagramDrawing" Target="../diagrams/drawing2.xml"/><Relationship Id="rId4" Type="http://schemas.openxmlformats.org/officeDocument/2006/relationships/image" Target="../media/image13.png"/><Relationship Id="rId9" Type="http://schemas.openxmlformats.org/officeDocument/2006/relationships/diagramColors" Target="../diagrams/colors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7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alamo.edu/foundation/scholarship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itle">
            <a:extLst>
              <a:ext uri="{FF2B5EF4-FFF2-40B4-BE49-F238E27FC236}">
                <a16:creationId xmlns:a16="http://schemas.microsoft.com/office/drawing/2014/main" id="{24605575-1271-2A30-6F45-D5B8A7ED3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34925"/>
            <a:ext cx="12522200" cy="691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3">
            <a:extLst>
              <a:ext uri="{FF2B5EF4-FFF2-40B4-BE49-F238E27FC236}">
                <a16:creationId xmlns:a16="http://schemas.microsoft.com/office/drawing/2014/main" id="{12F8BEDE-6730-1C5F-CE55-4AF1ED223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066800"/>
            <a:ext cx="6934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Alamo Colleges 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Foundation Scholarships </a:t>
            </a:r>
          </a:p>
        </p:txBody>
      </p:sp>
      <p:sp>
        <p:nvSpPr>
          <p:cNvPr id="4100" name="Rectangle 11">
            <a:extLst>
              <a:ext uri="{FF2B5EF4-FFF2-40B4-BE49-F238E27FC236}">
                <a16:creationId xmlns:a16="http://schemas.microsoft.com/office/drawing/2014/main" id="{6666BD50-B6B6-3690-2307-9475B18C9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488" y="2933700"/>
            <a:ext cx="648652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endParaRPr lang="en-US" altLang="en-US" sz="20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102" name="Group 1">
            <a:extLst>
              <a:ext uri="{FF2B5EF4-FFF2-40B4-BE49-F238E27FC236}">
                <a16:creationId xmlns:a16="http://schemas.microsoft.com/office/drawing/2014/main" id="{3E6FE706-A6E2-DEFB-F226-2DB49A6015C5}"/>
              </a:ext>
            </a:extLst>
          </p:cNvPr>
          <p:cNvGrpSpPr>
            <a:grpSpLocks/>
          </p:cNvGrpSpPr>
          <p:nvPr/>
        </p:nvGrpSpPr>
        <p:grpSpPr bwMode="auto">
          <a:xfrm>
            <a:off x="7086600" y="3948113"/>
            <a:ext cx="3733800" cy="2300287"/>
            <a:chOff x="7086600" y="3948113"/>
            <a:chExt cx="3733800" cy="2300287"/>
          </a:xfrm>
        </p:grpSpPr>
        <p:grpSp>
          <p:nvGrpSpPr>
            <p:cNvPr id="4103" name="Group 10">
              <a:extLst>
                <a:ext uri="{FF2B5EF4-FFF2-40B4-BE49-F238E27FC236}">
                  <a16:creationId xmlns:a16="http://schemas.microsoft.com/office/drawing/2014/main" id="{90966A41-8961-1AC1-0513-8C2E37ED0D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86600" y="3948113"/>
              <a:ext cx="3733800" cy="2300287"/>
              <a:chOff x="7086600" y="3948113"/>
              <a:chExt cx="3733800" cy="2300287"/>
            </a:xfrm>
          </p:grpSpPr>
          <p:pic>
            <p:nvPicPr>
              <p:cNvPr id="4105" name="Picture 7">
                <a:extLst>
                  <a:ext uri="{FF2B5EF4-FFF2-40B4-BE49-F238E27FC236}">
                    <a16:creationId xmlns:a16="http://schemas.microsoft.com/office/drawing/2014/main" id="{E778F1F1-3A50-FBBF-103E-6D123F7A4D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39000" y="3948113"/>
                <a:ext cx="3463925" cy="9636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2859826-9FD9-0874-45B9-FF875355B3F7}"/>
                  </a:ext>
                </a:extLst>
              </p:cNvPr>
              <p:cNvCxnSpPr/>
              <p:nvPr/>
            </p:nvCxnSpPr>
            <p:spPr>
              <a:xfrm>
                <a:off x="7086600" y="5257800"/>
                <a:ext cx="37338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18B09EE-0B6C-1A5C-07F0-4361FDDD0A18}"/>
                  </a:ext>
                </a:extLst>
              </p:cNvPr>
              <p:cNvCxnSpPr/>
              <p:nvPr/>
            </p:nvCxnSpPr>
            <p:spPr>
              <a:xfrm>
                <a:off x="7086600" y="6248400"/>
                <a:ext cx="37338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108" name="Picture 4" descr="2018-Baldrige-Award-Recipient-Logo-CS6.png">
                <a:extLst>
                  <a:ext uri="{FF2B5EF4-FFF2-40B4-BE49-F238E27FC236}">
                    <a16:creationId xmlns:a16="http://schemas.microsoft.com/office/drawing/2014/main" id="{829999B2-875E-D625-D36F-3E232A5AD8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43788" y="5334000"/>
                <a:ext cx="1547812" cy="838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104" name="Picture 1">
              <a:extLst>
                <a:ext uri="{FF2B5EF4-FFF2-40B4-BE49-F238E27FC236}">
                  <a16:creationId xmlns:a16="http://schemas.microsoft.com/office/drawing/2014/main" id="{7ACF84CF-AF9A-4A81-6FB7-4DF3057D4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1200" y="5349240"/>
              <a:ext cx="809784" cy="822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019800" cy="6172200"/>
          </a:xfrm>
          <a:custGeom>
            <a:avLst/>
            <a:gdLst/>
            <a:ahLst/>
            <a:cxnLst/>
            <a:rect l="l" t="t" r="r" b="b"/>
            <a:pathLst>
              <a:path w="5638800" h="6858000">
                <a:moveTo>
                  <a:pt x="5638800" y="0"/>
                </a:moveTo>
                <a:lnTo>
                  <a:pt x="0" y="0"/>
                </a:lnTo>
                <a:lnTo>
                  <a:pt x="0" y="6858000"/>
                </a:lnTo>
                <a:lnTo>
                  <a:pt x="5638800" y="6858000"/>
                </a:lnTo>
                <a:lnTo>
                  <a:pt x="5638800" y="0"/>
                </a:lnTo>
                <a:close/>
              </a:path>
            </a:pathLst>
          </a:custGeom>
          <a:solidFill>
            <a:srgbClr val="006FB8">
              <a:alpha val="9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83964" y="3088585"/>
            <a:ext cx="4873835" cy="2816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870" marR="5080" indent="-344805">
              <a:lnSpc>
                <a:spcPct val="150000"/>
              </a:lnSpc>
              <a:spcBef>
                <a:spcPts val="100"/>
              </a:spcBef>
              <a:buClr>
                <a:srgbClr val="FFFFFF"/>
              </a:buClr>
              <a:buFont typeface="Arial"/>
              <a:buChar char="•"/>
              <a:tabLst>
                <a:tab pos="356870" algn="l"/>
                <a:tab pos="357505" algn="l"/>
              </a:tabLst>
            </a:pPr>
            <a:r>
              <a:rPr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 in </a:t>
            </a:r>
            <a:r>
              <a:rPr sz="2400" spc="-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400" spc="-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2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ACES  </a:t>
            </a:r>
            <a:r>
              <a:rPr sz="2400" spc="-6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  <a:r>
              <a:rPr sz="24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</a:t>
            </a:r>
            <a:r>
              <a:rPr sz="24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4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Password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6870" marR="48895" indent="-344805">
              <a:lnSpc>
                <a:spcPct val="150000"/>
              </a:lnSpc>
              <a:spcBef>
                <a:spcPts val="815"/>
              </a:spcBef>
              <a:buFont typeface="Arial"/>
              <a:buChar char="•"/>
              <a:tabLst>
                <a:tab pos="356870" algn="l"/>
                <a:tab pos="357505" algn="l"/>
              </a:tabLst>
            </a:pP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en-US"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know 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</a:t>
            </a:r>
            <a:r>
              <a:rPr sz="24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ACES </a:t>
            </a:r>
            <a:r>
              <a:rPr sz="24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login</a:t>
            </a:r>
            <a:r>
              <a:rPr sz="24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information,</a:t>
            </a:r>
            <a:r>
              <a:rPr sz="24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400" spc="-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Helpdesk</a:t>
            </a:r>
            <a:r>
              <a:rPr sz="24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sz="2400" spc="-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210-485-0555.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 flipV="1">
            <a:off x="569976" y="1981200"/>
            <a:ext cx="4537075" cy="505967"/>
          </a:xfrm>
          <a:custGeom>
            <a:avLst/>
            <a:gdLst/>
            <a:ahLst/>
            <a:cxnLst/>
            <a:rect l="l" t="t" r="r" b="b"/>
            <a:pathLst>
              <a:path w="4537075">
                <a:moveTo>
                  <a:pt x="0" y="0"/>
                </a:moveTo>
                <a:lnTo>
                  <a:pt x="4536782" y="0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7856" y="941536"/>
            <a:ext cx="5864087" cy="1184620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065" marR="5080" algn="ctr">
              <a:lnSpc>
                <a:spcPts val="4540"/>
              </a:lnSpc>
              <a:spcBef>
                <a:spcPts val="665"/>
              </a:spcBef>
            </a:pPr>
            <a:r>
              <a:rPr sz="3200" b="1" spc="-5" dirty="0">
                <a:solidFill>
                  <a:srgbClr val="FFFFFF"/>
                </a:solidFill>
                <a:latin typeface="Century Gothic" panose="020B0502020202020204" pitchFamily="34" charset="0"/>
                <a:cs typeface="Ebrima"/>
              </a:rPr>
              <a:t>Accessing </a:t>
            </a:r>
            <a:r>
              <a:rPr lang="en-US" sz="3200" b="1" spc="-5" dirty="0">
                <a:solidFill>
                  <a:srgbClr val="FFFFFF"/>
                </a:solidFill>
                <a:latin typeface="Century Gothic" panose="020B0502020202020204" pitchFamily="34" charset="0"/>
                <a:cs typeface="Ebrima"/>
              </a:rPr>
              <a:t>the </a:t>
            </a:r>
            <a:r>
              <a:rPr sz="3200" b="1" dirty="0">
                <a:solidFill>
                  <a:srgbClr val="FFFFFF"/>
                </a:solidFill>
                <a:latin typeface="Century Gothic" panose="020B0502020202020204" pitchFamily="34" charset="0"/>
                <a:cs typeface="Ebrima"/>
              </a:rPr>
              <a:t>General </a:t>
            </a:r>
            <a:r>
              <a:rPr sz="3200" b="1" spc="5" dirty="0">
                <a:solidFill>
                  <a:srgbClr val="FFFFFF"/>
                </a:solidFill>
                <a:latin typeface="Century Gothic" panose="020B0502020202020204" pitchFamily="34" charset="0"/>
                <a:cs typeface="Ebrima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entury Gothic" panose="020B0502020202020204" pitchFamily="34" charset="0"/>
                <a:cs typeface="Ebrima"/>
              </a:rPr>
              <a:t>Scholarship </a:t>
            </a:r>
            <a:r>
              <a:rPr sz="3200" b="1" dirty="0">
                <a:solidFill>
                  <a:srgbClr val="FFFFFF"/>
                </a:solidFill>
                <a:latin typeface="Century Gothic" panose="020B0502020202020204" pitchFamily="34" charset="0"/>
                <a:cs typeface="Ebrima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entury Gothic" panose="020B0502020202020204" pitchFamily="34" charset="0"/>
                <a:cs typeface="Ebrima"/>
              </a:rPr>
              <a:t>Application</a:t>
            </a:r>
            <a:endParaRPr sz="3200" b="1" dirty="0">
              <a:latin typeface="Century Gothic" panose="020B0502020202020204" pitchFamily="34" charset="0"/>
              <a:cs typeface="Ebrim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135164-4D70-48B3-8B07-67179407C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985891"/>
            <a:ext cx="5246771" cy="420538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" y="0"/>
            <a:ext cx="5654615" cy="6858000"/>
          </a:xfrm>
          <a:custGeom>
            <a:avLst/>
            <a:gdLst/>
            <a:ahLst/>
            <a:cxnLst/>
            <a:rect l="l" t="t" r="r" b="b"/>
            <a:pathLst>
              <a:path w="5638800" h="6858000">
                <a:moveTo>
                  <a:pt x="5638800" y="0"/>
                </a:moveTo>
                <a:lnTo>
                  <a:pt x="0" y="0"/>
                </a:lnTo>
                <a:lnTo>
                  <a:pt x="0" y="6858000"/>
                </a:lnTo>
                <a:lnTo>
                  <a:pt x="5638800" y="6858000"/>
                </a:lnTo>
                <a:lnTo>
                  <a:pt x="5638800" y="0"/>
                </a:lnTo>
                <a:close/>
              </a:path>
            </a:pathLst>
          </a:custGeom>
          <a:solidFill>
            <a:srgbClr val="006FB8">
              <a:alpha val="9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2400" y="2614676"/>
            <a:ext cx="5638800" cy="27263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870" marR="23495" indent="-344805">
              <a:lnSpc>
                <a:spcPct val="100000"/>
              </a:lnSpc>
              <a:spcBef>
                <a:spcPts val="100"/>
              </a:spcBef>
              <a:buClr>
                <a:srgbClr val="FFFFFF"/>
              </a:buClr>
              <a:buFont typeface="Arial"/>
              <a:buChar char="•"/>
              <a:tabLst>
                <a:tab pos="356870" algn="l"/>
                <a:tab pos="357505" algn="l"/>
              </a:tabLst>
            </a:pPr>
            <a:endParaRPr lang="en-US" sz="2400" spc="-5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6870" marR="23495" indent="-344805">
              <a:lnSpc>
                <a:spcPct val="100000"/>
              </a:lnSpc>
              <a:spcBef>
                <a:spcPts val="100"/>
              </a:spcBef>
              <a:buClr>
                <a:srgbClr val="FFFFFF"/>
              </a:buClr>
              <a:buFont typeface="Arial"/>
              <a:buChar char="•"/>
              <a:tabLst>
                <a:tab pos="356870" algn="l"/>
                <a:tab pos="357505" algn="l"/>
              </a:tabLst>
            </a:pPr>
            <a:r>
              <a:rPr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logged</a:t>
            </a:r>
            <a:r>
              <a:rPr sz="24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in,</a:t>
            </a:r>
            <a:r>
              <a:rPr sz="24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begin </a:t>
            </a:r>
            <a:r>
              <a:rPr sz="2400" spc="-6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completing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endParaRPr lang="en-US" sz="2400" spc="-5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6870" marR="23495" indent="-344805">
              <a:lnSpc>
                <a:spcPct val="100000"/>
              </a:lnSpc>
              <a:spcBef>
                <a:spcPts val="100"/>
              </a:spcBef>
              <a:buClr>
                <a:srgbClr val="FFFFFF"/>
              </a:buClr>
              <a:buFont typeface="Arial"/>
              <a:buChar char="•"/>
              <a:tabLst>
                <a:tab pos="356870" algn="l"/>
                <a:tab pos="357505" algn="l"/>
              </a:tabLst>
            </a:pP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6870" marR="405765" indent="-344805">
              <a:lnSpc>
                <a:spcPct val="100000"/>
              </a:lnSpc>
              <a:spcBef>
                <a:spcPts val="790"/>
              </a:spcBef>
              <a:buFont typeface="Arial"/>
              <a:buChar char="•"/>
              <a:tabLst>
                <a:tab pos="356870" algn="l"/>
                <a:tab pos="357505" algn="l"/>
              </a:tabLst>
            </a:pPr>
            <a:r>
              <a:rPr lang="en-US" spc="-10" dirty="0">
                <a:solidFill>
                  <a:srgbClr val="FFFFFF"/>
                </a:solidFill>
                <a:cs typeface="Arial" panose="020B0604020202020204" pitchFamily="34" charset="0"/>
              </a:rPr>
              <a:t>Y</a:t>
            </a:r>
            <a:r>
              <a:rPr lang="en-US"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sz="2400" spc="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sz="24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</a:t>
            </a:r>
            <a:r>
              <a:rPr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asked</a:t>
            </a:r>
            <a:r>
              <a:rPr sz="24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sz="24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several</a:t>
            </a:r>
            <a:r>
              <a:rPr sz="2400" spc="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supplemental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questions.</a:t>
            </a:r>
            <a:r>
              <a:rPr lang="en-US"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(Yes/No answers)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69976" y="2487167"/>
            <a:ext cx="4537075" cy="0"/>
          </a:xfrm>
          <a:custGeom>
            <a:avLst/>
            <a:gdLst/>
            <a:ahLst/>
            <a:cxnLst/>
            <a:rect l="l" t="t" r="r" b="b"/>
            <a:pathLst>
              <a:path w="4537075">
                <a:moveTo>
                  <a:pt x="0" y="0"/>
                </a:moveTo>
                <a:lnTo>
                  <a:pt x="4536782" y="0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83247" y="768626"/>
            <a:ext cx="4826953" cy="1184620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 marR="5080" algn="ctr">
              <a:lnSpc>
                <a:spcPts val="4540"/>
              </a:lnSpc>
              <a:spcBef>
                <a:spcPts val="665"/>
              </a:spcBef>
            </a:pPr>
            <a:r>
              <a:rPr lang="en-US" sz="3200" b="1" spc="-5" dirty="0">
                <a:solidFill>
                  <a:srgbClr val="FFFFFF"/>
                </a:solidFill>
                <a:latin typeface="Century Gothic" panose="020B0502020202020204" pitchFamily="34" charset="0"/>
                <a:cs typeface="Ebrima"/>
              </a:rPr>
              <a:t>Completing</a:t>
            </a:r>
            <a:r>
              <a:rPr sz="3200" b="1" spc="-5" dirty="0">
                <a:solidFill>
                  <a:srgbClr val="FFFFFF"/>
                </a:solidFill>
                <a:latin typeface="Century Gothic" panose="020B0502020202020204" pitchFamily="34" charset="0"/>
                <a:cs typeface="Ebrima"/>
              </a:rPr>
              <a:t> </a:t>
            </a:r>
            <a:r>
              <a:rPr lang="en-US" sz="3200" b="1" spc="-5" dirty="0">
                <a:solidFill>
                  <a:srgbClr val="FFFFFF"/>
                </a:solidFill>
                <a:latin typeface="Century Gothic" panose="020B0502020202020204" pitchFamily="34" charset="0"/>
                <a:cs typeface="Ebrima"/>
              </a:rPr>
              <a:t>the</a:t>
            </a:r>
            <a:r>
              <a:rPr sz="3200" b="1" spc="-5" dirty="0">
                <a:solidFill>
                  <a:srgbClr val="FFFFFF"/>
                </a:solidFill>
                <a:latin typeface="Century Gothic" panose="020B0502020202020204" pitchFamily="34" charset="0"/>
                <a:cs typeface="Ebrima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entury Gothic" panose="020B0502020202020204" pitchFamily="34" charset="0"/>
                <a:cs typeface="Ebrima"/>
              </a:rPr>
              <a:t>General </a:t>
            </a:r>
            <a:r>
              <a:rPr sz="3200" b="1" spc="5" dirty="0">
                <a:solidFill>
                  <a:srgbClr val="FFFFFF"/>
                </a:solidFill>
                <a:latin typeface="Century Gothic" panose="020B0502020202020204" pitchFamily="34" charset="0"/>
                <a:cs typeface="Ebrima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entury Gothic" panose="020B0502020202020204" pitchFamily="34" charset="0"/>
                <a:cs typeface="Ebrima"/>
              </a:rPr>
              <a:t>Scholarship </a:t>
            </a:r>
            <a:r>
              <a:rPr sz="3200" b="1" dirty="0">
                <a:solidFill>
                  <a:srgbClr val="FFFFFF"/>
                </a:solidFill>
                <a:latin typeface="Century Gothic" panose="020B0502020202020204" pitchFamily="34" charset="0"/>
                <a:cs typeface="Ebrima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entury Gothic" panose="020B0502020202020204" pitchFamily="34" charset="0"/>
                <a:cs typeface="Ebrima"/>
              </a:rPr>
              <a:t>Application</a:t>
            </a:r>
            <a:endParaRPr sz="3200" b="1" dirty="0">
              <a:latin typeface="Century Gothic" panose="020B0502020202020204" pitchFamily="34" charset="0"/>
              <a:cs typeface="Ebrima"/>
            </a:endParaRPr>
          </a:p>
        </p:txBody>
      </p:sp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C10C522-4423-DD4B-C022-8E3F6AB873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48" r="1911" b="6727"/>
          <a:stretch/>
        </p:blipFill>
        <p:spPr>
          <a:xfrm>
            <a:off x="5654615" y="0"/>
            <a:ext cx="6537385" cy="613634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4648200" cy="6172200"/>
          </a:xfrm>
          <a:custGeom>
            <a:avLst/>
            <a:gdLst/>
            <a:ahLst/>
            <a:cxnLst/>
            <a:rect l="l" t="t" r="r" b="b"/>
            <a:pathLst>
              <a:path w="5638800" h="6858000">
                <a:moveTo>
                  <a:pt x="5638800" y="0"/>
                </a:moveTo>
                <a:lnTo>
                  <a:pt x="0" y="0"/>
                </a:lnTo>
                <a:lnTo>
                  <a:pt x="0" y="6858000"/>
                </a:lnTo>
                <a:lnTo>
                  <a:pt x="5638800" y="6858000"/>
                </a:lnTo>
                <a:lnTo>
                  <a:pt x="5638800" y="0"/>
                </a:lnTo>
                <a:close/>
              </a:path>
            </a:pathLst>
          </a:custGeom>
          <a:solidFill>
            <a:srgbClr val="006FB8">
              <a:alpha val="9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2400" y="2614676"/>
            <a:ext cx="4191000" cy="15927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870" marR="23495" indent="-344805">
              <a:lnSpc>
                <a:spcPct val="100000"/>
              </a:lnSpc>
              <a:spcBef>
                <a:spcPts val="100"/>
              </a:spcBef>
              <a:buClr>
                <a:srgbClr val="FFFFFF"/>
              </a:buClr>
              <a:buFont typeface="Arial"/>
              <a:buChar char="•"/>
              <a:tabLst>
                <a:tab pos="356870" algn="l"/>
                <a:tab pos="357505" algn="l"/>
              </a:tabLst>
            </a:pPr>
            <a:endParaRPr lang="en-US" sz="2400" spc="-5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6870" marR="405765" indent="-344805">
              <a:lnSpc>
                <a:spcPct val="100000"/>
              </a:lnSpc>
              <a:spcBef>
                <a:spcPts val="790"/>
              </a:spcBef>
              <a:buFont typeface="Arial"/>
              <a:buChar char="•"/>
              <a:tabLst>
                <a:tab pos="356870" algn="l"/>
                <a:tab pos="357505" algn="l"/>
              </a:tabLst>
            </a:pPr>
            <a:r>
              <a:rPr lang="en-US" spc="-10" dirty="0">
                <a:solidFill>
                  <a:srgbClr val="FFFFFF"/>
                </a:solidFill>
                <a:cs typeface="Arial" panose="020B0604020202020204" pitchFamily="34" charset="0"/>
              </a:rPr>
              <a:t>Y</a:t>
            </a:r>
            <a:r>
              <a:rPr lang="en-US"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 </a:t>
            </a:r>
            <a:r>
              <a:rPr lang="en-US"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en-US" sz="2400" spc="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en-US" sz="24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asked to complete </a:t>
            </a:r>
            <a:r>
              <a:rPr lang="en-US" spc="-5" dirty="0">
                <a:solidFill>
                  <a:srgbClr val="FFFFFF"/>
                </a:solidFill>
                <a:cs typeface="Arial" panose="020B0604020202020204" pitchFamily="34" charset="0"/>
              </a:rPr>
              <a:t>a</a:t>
            </a:r>
            <a:r>
              <a:rPr lang="en-US"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short answer essay question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2057400"/>
            <a:ext cx="4537075" cy="0"/>
          </a:xfrm>
          <a:custGeom>
            <a:avLst/>
            <a:gdLst/>
            <a:ahLst/>
            <a:cxnLst/>
            <a:rect l="l" t="t" r="r" b="b"/>
            <a:pathLst>
              <a:path w="4537075">
                <a:moveTo>
                  <a:pt x="0" y="0"/>
                </a:moveTo>
                <a:lnTo>
                  <a:pt x="4536782" y="0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2400" y="181359"/>
            <a:ext cx="4127152" cy="1761701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 marR="5080" algn="ctr">
              <a:lnSpc>
                <a:spcPts val="4540"/>
              </a:lnSpc>
              <a:spcBef>
                <a:spcPts val="665"/>
              </a:spcBef>
            </a:pPr>
            <a:r>
              <a:rPr lang="en-US" sz="3200" b="1" spc="-5" dirty="0">
                <a:solidFill>
                  <a:srgbClr val="FFFFFF"/>
                </a:solidFill>
                <a:latin typeface="Century Gothic" panose="020B0502020202020204" pitchFamily="34" charset="0"/>
                <a:cs typeface="Ebrima"/>
              </a:rPr>
              <a:t>Completing the </a:t>
            </a:r>
            <a:r>
              <a:rPr lang="en-US" sz="3200" b="1" dirty="0">
                <a:solidFill>
                  <a:srgbClr val="FFFFFF"/>
                </a:solidFill>
                <a:latin typeface="Century Gothic" panose="020B0502020202020204" pitchFamily="34" charset="0"/>
                <a:cs typeface="Ebrima"/>
              </a:rPr>
              <a:t>General </a:t>
            </a:r>
            <a:r>
              <a:rPr lang="en-US" sz="3200" b="1" spc="5" dirty="0">
                <a:solidFill>
                  <a:srgbClr val="FFFFFF"/>
                </a:solidFill>
                <a:latin typeface="Century Gothic" panose="020B0502020202020204" pitchFamily="34" charset="0"/>
                <a:cs typeface="Ebrima"/>
              </a:rPr>
              <a:t> </a:t>
            </a:r>
            <a:r>
              <a:rPr lang="en-US" sz="3200" b="1" spc="-5" dirty="0">
                <a:solidFill>
                  <a:srgbClr val="FFFFFF"/>
                </a:solidFill>
                <a:latin typeface="Century Gothic" panose="020B0502020202020204" pitchFamily="34" charset="0"/>
                <a:cs typeface="Ebrima"/>
              </a:rPr>
              <a:t>Scholarship </a:t>
            </a:r>
            <a:r>
              <a:rPr lang="en-US" sz="3200" b="1" dirty="0">
                <a:solidFill>
                  <a:srgbClr val="FFFFFF"/>
                </a:solidFill>
                <a:latin typeface="Century Gothic" panose="020B0502020202020204" pitchFamily="34" charset="0"/>
                <a:cs typeface="Ebrima"/>
              </a:rPr>
              <a:t> </a:t>
            </a:r>
            <a:r>
              <a:rPr lang="en-US" sz="3200" b="1" spc="-5" dirty="0">
                <a:solidFill>
                  <a:srgbClr val="FFFFFF"/>
                </a:solidFill>
                <a:latin typeface="Century Gothic" panose="020B0502020202020204" pitchFamily="34" charset="0"/>
                <a:cs typeface="Ebrima"/>
              </a:rPr>
              <a:t>Application</a:t>
            </a:r>
            <a:endParaRPr sz="3200" b="1" dirty="0">
              <a:latin typeface="Century Gothic" panose="020B0502020202020204" pitchFamily="34" charset="0"/>
              <a:cs typeface="Ebrima"/>
            </a:endParaRPr>
          </a:p>
        </p:txBody>
      </p:sp>
      <p:pic>
        <p:nvPicPr>
          <p:cNvPr id="7" name="Picture 6" descr="A close-up of a document&#10;&#10;AI-generated content may be incorrect.">
            <a:extLst>
              <a:ext uri="{FF2B5EF4-FFF2-40B4-BE49-F238E27FC236}">
                <a16:creationId xmlns:a16="http://schemas.microsoft.com/office/drawing/2014/main" id="{842B7BEB-6B6B-02EA-3231-1571662DC4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904"/>
          <a:stretch/>
        </p:blipFill>
        <p:spPr>
          <a:xfrm>
            <a:off x="4648201" y="1455796"/>
            <a:ext cx="7438679" cy="326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99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8986" y="-12290"/>
            <a:ext cx="6724586" cy="6184490"/>
          </a:xfrm>
          <a:custGeom>
            <a:avLst/>
            <a:gdLst/>
            <a:ahLst/>
            <a:cxnLst/>
            <a:rect l="l" t="t" r="r" b="b"/>
            <a:pathLst>
              <a:path w="5638800" h="6858000">
                <a:moveTo>
                  <a:pt x="5638800" y="0"/>
                </a:moveTo>
                <a:lnTo>
                  <a:pt x="0" y="0"/>
                </a:lnTo>
                <a:lnTo>
                  <a:pt x="0" y="6858000"/>
                </a:lnTo>
                <a:lnTo>
                  <a:pt x="5638800" y="6858000"/>
                </a:lnTo>
                <a:lnTo>
                  <a:pt x="5638800" y="0"/>
                </a:lnTo>
                <a:close/>
              </a:path>
            </a:pathLst>
          </a:custGeom>
          <a:solidFill>
            <a:srgbClr val="006FB8">
              <a:alpha val="9097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76200" y="2057400"/>
            <a:ext cx="6234459" cy="3473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870" marR="5080" indent="-344805">
              <a:lnSpc>
                <a:spcPct val="150000"/>
              </a:lnSpc>
              <a:spcBef>
                <a:spcPts val="100"/>
              </a:spcBef>
              <a:buClr>
                <a:srgbClr val="FFFFFF"/>
              </a:buClr>
              <a:buFont typeface="Arial"/>
              <a:buChar char="•"/>
              <a:tabLst>
                <a:tab pos="356870" algn="l"/>
                <a:tab pos="357505" algn="l"/>
              </a:tabLst>
            </a:pPr>
            <a:r>
              <a:rPr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</a:t>
            </a:r>
            <a:r>
              <a:rPr lang="en-US"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sz="2400" spc="-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answered</a:t>
            </a:r>
            <a:r>
              <a:rPr sz="24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questions,</a:t>
            </a:r>
            <a:r>
              <a:rPr sz="24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will</a:t>
            </a:r>
            <a:r>
              <a:rPr sz="2400" spc="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sz="2400" spc="-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asked</a:t>
            </a:r>
            <a:r>
              <a:rPr sz="24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sz="2400" spc="-6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certify</a:t>
            </a:r>
            <a:r>
              <a:rPr sz="2400" spc="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</a:t>
            </a:r>
            <a:r>
              <a:rPr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6870" marR="15875" indent="-344805">
              <a:lnSpc>
                <a:spcPct val="150000"/>
              </a:lnSpc>
              <a:spcBef>
                <a:spcPts val="815"/>
              </a:spcBef>
              <a:buFont typeface="Arial"/>
              <a:buChar char="•"/>
              <a:tabLst>
                <a:tab pos="356870" algn="l"/>
                <a:tab pos="357505" algn="l"/>
              </a:tabLst>
            </a:pP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  <a:r>
              <a:rPr sz="24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pc="-10" dirty="0">
                <a:solidFill>
                  <a:srgbClr val="FFFFFF"/>
                </a:solidFill>
                <a:cs typeface="Arial" panose="020B0604020202020204" pitchFamily="34" charset="0"/>
              </a:rPr>
              <a:t>F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inish</a:t>
            </a:r>
            <a:r>
              <a:rPr sz="24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4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-5" dirty="0">
                <a:solidFill>
                  <a:srgbClr val="FFFFFF"/>
                </a:solidFill>
                <a:cs typeface="Arial" panose="020B0604020202020204" pitchFamily="34" charset="0"/>
              </a:rPr>
              <a:t>S</a:t>
            </a:r>
            <a:r>
              <a:rPr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ubmit</a:t>
            </a:r>
            <a:r>
              <a:rPr lang="en-US"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button. </a:t>
            </a:r>
            <a:endParaRPr lang="en-US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6870" marR="15875" indent="-344805">
              <a:lnSpc>
                <a:spcPct val="150000"/>
              </a:lnSpc>
              <a:spcBef>
                <a:spcPts val="815"/>
              </a:spcBef>
              <a:buFont typeface="Arial"/>
              <a:buChar char="•"/>
              <a:tabLst>
                <a:tab pos="356870" algn="l"/>
                <a:tab pos="357505" algn="l"/>
              </a:tabLst>
            </a:pP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en-US" spc="-5" dirty="0">
                <a:solidFill>
                  <a:srgbClr val="FFFFFF"/>
                </a:solidFill>
                <a:cs typeface="Arial" panose="020B0604020202020204" pitchFamily="34" charset="0"/>
              </a:rPr>
              <a:t>you</a:t>
            </a:r>
            <a:r>
              <a:rPr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need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</a:t>
            </a:r>
            <a:r>
              <a:rPr sz="2400" spc="-6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complete,</a:t>
            </a:r>
            <a:r>
              <a:rPr sz="24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</a:t>
            </a:r>
            <a:r>
              <a:rPr sz="2400" spc="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4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-5" dirty="0">
                <a:solidFill>
                  <a:srgbClr val="FFFFFF"/>
                </a:solidFill>
                <a:cs typeface="Arial" panose="020B0604020202020204" pitchFamily="34" charset="0"/>
              </a:rPr>
              <a:t>S</a:t>
            </a:r>
            <a:r>
              <a:rPr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eep</a:t>
            </a:r>
            <a:r>
              <a:rPr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-5" dirty="0">
                <a:solidFill>
                  <a:srgbClr val="FFFFFF"/>
                </a:solidFill>
                <a:cs typeface="Arial" panose="020B0604020202020204" pitchFamily="34" charset="0"/>
              </a:rPr>
              <a:t>E</a:t>
            </a:r>
            <a:r>
              <a:rPr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diting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 </a:t>
            </a:r>
            <a:r>
              <a:rPr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at a </a:t>
            </a:r>
            <a:r>
              <a:rPr sz="2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 </a:t>
            </a:r>
            <a:r>
              <a:rPr sz="2400" spc="-6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-18986" y="124664"/>
            <a:ext cx="6648386" cy="1184620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065" marR="5080" algn="ctr">
              <a:lnSpc>
                <a:spcPts val="4540"/>
              </a:lnSpc>
              <a:spcBef>
                <a:spcPts val="665"/>
              </a:spcBef>
            </a:pPr>
            <a:r>
              <a:rPr lang="en-US" sz="3200" b="1" spc="-5" dirty="0">
                <a:solidFill>
                  <a:srgbClr val="FFFFFF"/>
                </a:solidFill>
                <a:latin typeface="Century Gothic" panose="020B0502020202020204" pitchFamily="34" charset="0"/>
                <a:cs typeface="Ebrima"/>
              </a:rPr>
              <a:t>Completing the </a:t>
            </a:r>
            <a:r>
              <a:rPr lang="en-US" sz="3200" b="1" dirty="0">
                <a:solidFill>
                  <a:srgbClr val="FFFFFF"/>
                </a:solidFill>
                <a:latin typeface="Century Gothic" panose="020B0502020202020204" pitchFamily="34" charset="0"/>
                <a:cs typeface="Ebrima"/>
              </a:rPr>
              <a:t>General </a:t>
            </a:r>
            <a:r>
              <a:rPr lang="en-US" sz="3200" b="1" spc="5" dirty="0">
                <a:solidFill>
                  <a:srgbClr val="FFFFFF"/>
                </a:solidFill>
                <a:latin typeface="Century Gothic" panose="020B0502020202020204" pitchFamily="34" charset="0"/>
                <a:cs typeface="Ebrima"/>
              </a:rPr>
              <a:t> </a:t>
            </a:r>
            <a:r>
              <a:rPr lang="en-US" sz="3200" b="1" spc="-5" dirty="0">
                <a:solidFill>
                  <a:srgbClr val="FFFFFF"/>
                </a:solidFill>
                <a:latin typeface="Century Gothic" panose="020B0502020202020204" pitchFamily="34" charset="0"/>
                <a:cs typeface="Ebrima"/>
              </a:rPr>
              <a:t>Scholarship </a:t>
            </a:r>
            <a:r>
              <a:rPr lang="en-US" sz="3200" b="1" dirty="0">
                <a:solidFill>
                  <a:srgbClr val="FFFFFF"/>
                </a:solidFill>
                <a:latin typeface="Century Gothic" panose="020B0502020202020204" pitchFamily="34" charset="0"/>
                <a:cs typeface="Ebrima"/>
              </a:rPr>
              <a:t> </a:t>
            </a:r>
            <a:r>
              <a:rPr lang="en-US" sz="3200" b="1" spc="-5" dirty="0">
                <a:solidFill>
                  <a:srgbClr val="FFFFFF"/>
                </a:solidFill>
                <a:latin typeface="Century Gothic" panose="020B0502020202020204" pitchFamily="34" charset="0"/>
                <a:cs typeface="Ebrima"/>
              </a:rPr>
              <a:t>Application</a:t>
            </a:r>
            <a:endParaRPr sz="3200" b="1" dirty="0">
              <a:latin typeface="Century Gothic" panose="020B0502020202020204" pitchFamily="34" charset="0"/>
              <a:cs typeface="Ebrima"/>
            </a:endParaRPr>
          </a:p>
        </p:txBody>
      </p:sp>
      <p:pic>
        <p:nvPicPr>
          <p:cNvPr id="8" name="Picture 7" descr="A close-up of a document&#10;&#10;AI-generated content may be incorrect.">
            <a:extLst>
              <a:ext uri="{FF2B5EF4-FFF2-40B4-BE49-F238E27FC236}">
                <a16:creationId xmlns:a16="http://schemas.microsoft.com/office/drawing/2014/main" id="{E9B7E550-0ADD-7B79-2AD8-392307430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647" y="15048"/>
            <a:ext cx="4144730" cy="3953434"/>
          </a:xfrm>
          <a:prstGeom prst="rect">
            <a:avLst/>
          </a:prstGeom>
        </p:spPr>
      </p:pic>
      <p:pic>
        <p:nvPicPr>
          <p:cNvPr id="10" name="Picture 9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5B27321B-30EB-800F-C3D1-4C6C402F8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3955035"/>
            <a:ext cx="4158177" cy="290296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6FD344-4F13-9C29-74F0-4D61E5BA6517}"/>
              </a:ext>
            </a:extLst>
          </p:cNvPr>
          <p:cNvCxnSpPr/>
          <p:nvPr/>
        </p:nvCxnSpPr>
        <p:spPr>
          <a:xfrm>
            <a:off x="457200" y="1524000"/>
            <a:ext cx="5562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1347" y="311118"/>
            <a:ext cx="10653712" cy="643253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 marR="5080">
              <a:lnSpc>
                <a:spcPts val="4770"/>
              </a:lnSpc>
              <a:spcBef>
                <a:spcPts val="675"/>
              </a:spcBef>
            </a:pPr>
            <a:r>
              <a:rPr sz="3400" b="1" spc="-2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sz="3400" b="1" spc="5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happens</a:t>
            </a:r>
            <a:r>
              <a:rPr sz="3400" b="1" spc="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spc="-2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now?</a:t>
            </a:r>
            <a:endParaRPr sz="3400" b="1" spc="-2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object 8">
            <a:extLst>
              <a:ext uri="{FF2B5EF4-FFF2-40B4-BE49-F238E27FC236}">
                <a16:creationId xmlns:a16="http://schemas.microsoft.com/office/drawing/2014/main" id="{B4663953-F78A-579D-1E79-9A71A40B2C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0178546"/>
              </p:ext>
            </p:extLst>
          </p:nvPr>
        </p:nvGraphicFramePr>
        <p:xfrm>
          <a:off x="621347" y="1441634"/>
          <a:ext cx="10949305" cy="4423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AC70B-61F1-4CF8-BE99-BE5750B9C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11118"/>
            <a:ext cx="11046459" cy="523220"/>
          </a:xfrm>
        </p:spPr>
        <p:txBody>
          <a:bodyPr/>
          <a:lstStyle/>
          <a:p>
            <a:r>
              <a:rPr lang="en-US" sz="34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Stay Connected!</a:t>
            </a:r>
            <a:endParaRPr lang="en-US" sz="3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38797-576D-4C9F-A7D2-09276FD7B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1460" y="1143000"/>
            <a:ext cx="11465560" cy="5917004"/>
          </a:xfrm>
        </p:spPr>
        <p:txBody>
          <a:bodyPr/>
          <a:lstStyle/>
          <a:p>
            <a:pPr marL="0" marR="42545" indent="0">
              <a:lnSpc>
                <a:spcPct val="150000"/>
              </a:lnSpc>
              <a:spcBef>
                <a:spcPts val="100"/>
              </a:spcBef>
              <a:buNone/>
              <a:tabLst>
                <a:tab pos="469265" algn="l"/>
                <a:tab pos="469900" algn="l"/>
              </a:tabLst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Us for the latest news and announcements!</a:t>
            </a:r>
          </a:p>
          <a:p>
            <a:pPr marL="0" marR="42545" indent="0">
              <a:lnSpc>
                <a:spcPct val="150000"/>
              </a:lnSpc>
              <a:spcBef>
                <a:spcPts val="100"/>
              </a:spcBef>
              <a:buNone/>
              <a:tabLst>
                <a:tab pos="469265" algn="l"/>
                <a:tab pos="469900" algn="l"/>
              </a:tabLst>
            </a:pPr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42545" indent="0">
              <a:lnSpc>
                <a:spcPct val="150000"/>
              </a:lnSpc>
              <a:spcBef>
                <a:spcPts val="100"/>
              </a:spcBef>
              <a:buNone/>
              <a:tabLst>
                <a:tab pos="469265" algn="l"/>
                <a:tab pos="469900" algn="l"/>
              </a:tabLst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@alamocollegesfd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42545" indent="0">
              <a:lnSpc>
                <a:spcPct val="150000"/>
              </a:lnSpc>
              <a:spcBef>
                <a:spcPts val="100"/>
              </a:spcBef>
              <a:buNone/>
              <a:tabLst>
                <a:tab pos="469265" algn="l"/>
                <a:tab pos="469900" algn="l"/>
              </a:tabLst>
            </a:pP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42545" indent="0">
              <a:lnSpc>
                <a:spcPct val="150000"/>
              </a:lnSpc>
              <a:spcBef>
                <a:spcPts val="100"/>
              </a:spcBef>
              <a:buNone/>
              <a:tabLst>
                <a:tab pos="469265" algn="l"/>
                <a:tab pos="469900" algn="l"/>
              </a:tabLst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@AlamoCollegesFd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42545" indent="0">
              <a:lnSpc>
                <a:spcPct val="150000"/>
              </a:lnSpc>
              <a:spcBef>
                <a:spcPts val="100"/>
              </a:spcBef>
              <a:buNone/>
              <a:tabLst>
                <a:tab pos="469265" algn="l"/>
                <a:tab pos="469900" algn="l"/>
              </a:tabLst>
            </a:pP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42545" indent="0">
              <a:lnSpc>
                <a:spcPct val="150000"/>
              </a:lnSpc>
              <a:spcBef>
                <a:spcPts val="100"/>
              </a:spcBef>
              <a:buNone/>
              <a:tabLst>
                <a:tab pos="469265" algn="l"/>
                <a:tab pos="469900" algn="l"/>
              </a:tabLst>
            </a:pPr>
            <a:r>
              <a:rPr lang="en-US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@AlamoCollegesFoundation</a:t>
            </a:r>
          </a:p>
          <a:p>
            <a:pPr marL="12700" marR="42545" indent="0">
              <a:lnSpc>
                <a:spcPct val="150000"/>
              </a:lnSpc>
              <a:spcBef>
                <a:spcPts val="100"/>
              </a:spcBef>
              <a:buNone/>
              <a:tabLst>
                <a:tab pos="469265" algn="l"/>
                <a:tab pos="469900" algn="l"/>
              </a:tabLst>
            </a:pP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42545" indent="0">
              <a:lnSpc>
                <a:spcPct val="150000"/>
              </a:lnSpc>
              <a:spcBef>
                <a:spcPts val="100"/>
              </a:spcBef>
              <a:buNone/>
              <a:tabLst>
                <a:tab pos="469265" algn="l"/>
                <a:tab pos="469900" algn="l"/>
              </a:tabLst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more information and </a:t>
            </a:r>
          </a:p>
          <a:p>
            <a:pPr marL="0" marR="42545" indent="0">
              <a:lnSpc>
                <a:spcPct val="150000"/>
              </a:lnSpc>
              <a:spcBef>
                <a:spcPts val="100"/>
              </a:spcBef>
              <a:buNone/>
              <a:tabLst>
                <a:tab pos="469265" algn="l"/>
                <a:tab pos="469900" algn="l"/>
              </a:tabLst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links online at http://alamo.edu/foundation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Inst">
            <a:extLst>
              <a:ext uri="{FF2B5EF4-FFF2-40B4-BE49-F238E27FC236}">
                <a16:creationId xmlns:a16="http://schemas.microsoft.com/office/drawing/2014/main" id="{876D27CB-7873-4931-A012-8DBA41694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80" y="227727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w">
            <a:extLst>
              <a:ext uri="{FF2B5EF4-FFF2-40B4-BE49-F238E27FC236}">
                <a16:creationId xmlns:a16="http://schemas.microsoft.com/office/drawing/2014/main" id="{716E62BF-279C-4DB6-92A2-57092F826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80" y="312493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Fb">
            <a:extLst>
              <a:ext uri="{FF2B5EF4-FFF2-40B4-BE49-F238E27FC236}">
                <a16:creationId xmlns:a16="http://schemas.microsoft.com/office/drawing/2014/main" id="{38DEB2F1-767B-4E2B-A6D0-8BB8A51B6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02" y="397751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568D18-3F8A-4E96-8549-7F76B4759C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905000"/>
            <a:ext cx="5120718" cy="341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22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itle">
            <a:extLst>
              <a:ext uri="{FF2B5EF4-FFF2-40B4-BE49-F238E27FC236}">
                <a16:creationId xmlns:a16="http://schemas.microsoft.com/office/drawing/2014/main" id="{EC3351E7-7898-8DFF-5F3F-C6D90E3D9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>
            <a:extLst>
              <a:ext uri="{FF2B5EF4-FFF2-40B4-BE49-F238E27FC236}">
                <a16:creationId xmlns:a16="http://schemas.microsoft.com/office/drawing/2014/main" id="{67DB6F72-1A4C-371A-C068-B09E67C6B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9225" y="1404358"/>
            <a:ext cx="6705600" cy="260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1500" dirty="0">
                <a:solidFill>
                  <a:schemeClr val="bg1"/>
                </a:solidFill>
                <a:latin typeface="Brush Script MT" panose="03060802040406070304" pitchFamily="66" charset="0"/>
              </a:rPr>
              <a:t>Thank you.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292" name="Group 9">
            <a:extLst>
              <a:ext uri="{FF2B5EF4-FFF2-40B4-BE49-F238E27FC236}">
                <a16:creationId xmlns:a16="http://schemas.microsoft.com/office/drawing/2014/main" id="{C594192B-BD36-C7E7-81C0-12EA20DF972A}"/>
              </a:ext>
            </a:extLst>
          </p:cNvPr>
          <p:cNvGrpSpPr>
            <a:grpSpLocks/>
          </p:cNvGrpSpPr>
          <p:nvPr/>
        </p:nvGrpSpPr>
        <p:grpSpPr bwMode="auto">
          <a:xfrm>
            <a:off x="4745038" y="4740275"/>
            <a:ext cx="2593975" cy="1598613"/>
            <a:chOff x="4211637" y="4038600"/>
            <a:chExt cx="3733800" cy="2300287"/>
          </a:xfrm>
        </p:grpSpPr>
        <p:pic>
          <p:nvPicPr>
            <p:cNvPr id="12293" name="Picture 7">
              <a:extLst>
                <a:ext uri="{FF2B5EF4-FFF2-40B4-BE49-F238E27FC236}">
                  <a16:creationId xmlns:a16="http://schemas.microsoft.com/office/drawing/2014/main" id="{4D0DE5E9-31E7-1179-2DAB-209968F27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4037" y="4038600"/>
              <a:ext cx="3463925" cy="963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4" name="Picture 1">
              <a:extLst>
                <a:ext uri="{FF2B5EF4-FFF2-40B4-BE49-F238E27FC236}">
                  <a16:creationId xmlns:a16="http://schemas.microsoft.com/office/drawing/2014/main" id="{01AED790-740F-5385-C12B-6ED5572E7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4924" y="5440924"/>
              <a:ext cx="777015" cy="78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7B96B34-F641-904E-5AC6-6038DA92F8FC}"/>
                </a:ext>
              </a:extLst>
            </p:cNvPr>
            <p:cNvCxnSpPr/>
            <p:nvPr/>
          </p:nvCxnSpPr>
          <p:spPr>
            <a:xfrm>
              <a:off x="4211637" y="5347502"/>
              <a:ext cx="37338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63ECD6F-69C9-3786-D28B-B813CA4041CA}"/>
                </a:ext>
              </a:extLst>
            </p:cNvPr>
            <p:cNvCxnSpPr/>
            <p:nvPr/>
          </p:nvCxnSpPr>
          <p:spPr>
            <a:xfrm>
              <a:off x="4211637" y="6338887"/>
              <a:ext cx="37338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297" name="Picture 4" descr="2018-Baldrige-Award-Recipient-Logo-CS6.png">
              <a:extLst>
                <a:ext uri="{FF2B5EF4-FFF2-40B4-BE49-F238E27FC236}">
                  <a16:creationId xmlns:a16="http://schemas.microsoft.com/office/drawing/2014/main" id="{F6448FAE-1028-BBBB-B809-F6CA82653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8825" y="5424487"/>
              <a:ext cx="1547812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E8ECF-62BD-455D-8E9A-ED347268B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600" y="741391"/>
            <a:ext cx="5486400" cy="1616203"/>
          </a:xfrm>
        </p:spPr>
        <p:txBody>
          <a:bodyPr anchor="b">
            <a:normAutofit/>
          </a:bodyPr>
          <a:lstStyle/>
          <a:p>
            <a:r>
              <a:rPr lang="en-US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Alamo Colleges Foundation</a:t>
            </a: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02E941-B964-45B4-9B84-A294A3F07F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81" r="20985" b="-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CEADC-CE61-4CEA-B6DE-FA990DD6C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4600" y="1964101"/>
            <a:ext cx="5638800" cy="4152508"/>
          </a:xfrm>
        </p:spPr>
        <p:txBody>
          <a:bodyPr anchor="t"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35"/>
              </a:spcBef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We are the philanthropic arm of the Alamo Colleges. </a:t>
            </a:r>
          </a:p>
          <a:p>
            <a:pPr marL="0" indent="0">
              <a:lnSpc>
                <a:spcPct val="120000"/>
              </a:lnSpc>
              <a:spcBef>
                <a:spcPts val="35"/>
              </a:spcBef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Our focus is on raising money </a:t>
            </a:r>
          </a:p>
          <a:p>
            <a:pPr marL="0" indent="0">
              <a:lnSpc>
                <a:spcPct val="120000"/>
              </a:lnSpc>
              <a:spcBef>
                <a:spcPts val="35"/>
              </a:spcBef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for  student scholarships — </a:t>
            </a:r>
          </a:p>
          <a:p>
            <a:pPr marL="0" indent="0">
              <a:lnSpc>
                <a:spcPct val="120000"/>
              </a:lnSpc>
              <a:spcBef>
                <a:spcPts val="35"/>
              </a:spcBef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these are life-changing gifts that </a:t>
            </a:r>
          </a:p>
          <a:p>
            <a:pPr marL="0" indent="0">
              <a:lnSpc>
                <a:spcPct val="120000"/>
              </a:lnSpc>
              <a:spcBef>
                <a:spcPts val="35"/>
              </a:spcBef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helps you come in and stay in, </a:t>
            </a:r>
          </a:p>
          <a:p>
            <a:pPr marL="0" indent="0">
              <a:lnSpc>
                <a:spcPct val="120000"/>
              </a:lnSpc>
              <a:spcBef>
                <a:spcPts val="35"/>
              </a:spcBef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helping you to achieve your dreams of a college education.</a:t>
            </a:r>
          </a:p>
          <a:p>
            <a:pPr marL="0" indent="0">
              <a:spcBef>
                <a:spcPts val="35"/>
              </a:spcBef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5"/>
              </a:spcBef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884265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56E75-4C77-9EC1-182D-4A5B6B2C0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531322FF-D818-3012-2F94-15AC45933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39634"/>
            <a:ext cx="9067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2BB"/>
                </a:solidFill>
                <a:effectLst/>
                <a:uLnTx/>
                <a:uFillTx/>
                <a:latin typeface="DIN Offc" panose="020B0504020101020102" pitchFamily="34" charset="77"/>
                <a:ea typeface="MS PGothic" panose="020B0600070205080204" pitchFamily="34" charset="-128"/>
                <a:cs typeface="+mn-cs"/>
              </a:rPr>
              <a:t>FOUNDATION SCHOLARSHIP IMPACT BY YEAR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2BB"/>
              </a:solidFill>
              <a:effectLst/>
              <a:uLnTx/>
              <a:uFillTx/>
              <a:latin typeface="DIN" pitchFamily="2" charset="0"/>
              <a:ea typeface="MS PGothic" panose="020B0600070205080204" pitchFamily="34" charset="-128"/>
              <a:cs typeface="+mn-cs"/>
            </a:endParaRP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07686426-3F32-F604-4289-3D1D328388C7}"/>
              </a:ext>
            </a:extLst>
          </p:cNvPr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7" name="Picture 2" descr="title">
              <a:extLst>
                <a:ext uri="{FF2B5EF4-FFF2-40B4-BE49-F238E27FC236}">
                  <a16:creationId xmlns:a16="http://schemas.microsoft.com/office/drawing/2014/main" id="{83271042-EC63-C702-833A-9DEB0805F5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95418D6E-D803-D702-AE0E-96EC843A8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2EDE57E-D462-5C6D-5A22-25DAE761F382}"/>
              </a:ext>
            </a:extLst>
          </p:cNvPr>
          <p:cNvGrpSpPr/>
          <p:nvPr/>
        </p:nvGrpSpPr>
        <p:grpSpPr>
          <a:xfrm>
            <a:off x="8663348" y="6189789"/>
            <a:ext cx="3010872" cy="651005"/>
            <a:chOff x="8663348" y="6189789"/>
            <a:chExt cx="3010872" cy="651005"/>
          </a:xfrm>
        </p:grpSpPr>
        <p:grpSp>
          <p:nvGrpSpPr>
            <p:cNvPr id="11" name="Group 1">
              <a:extLst>
                <a:ext uri="{FF2B5EF4-FFF2-40B4-BE49-F238E27FC236}">
                  <a16:creationId xmlns:a16="http://schemas.microsoft.com/office/drawing/2014/main" id="{2F25D186-21D8-815D-D18B-45FB4ED400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63348" y="6231092"/>
              <a:ext cx="2027263" cy="574039"/>
              <a:chOff x="7443039" y="5320816"/>
              <a:chExt cx="3009744" cy="851384"/>
            </a:xfrm>
          </p:grpSpPr>
          <p:pic>
            <p:nvPicPr>
              <p:cNvPr id="13" name="Picture 7">
                <a:extLst>
                  <a:ext uri="{FF2B5EF4-FFF2-40B4-BE49-F238E27FC236}">
                    <a16:creationId xmlns:a16="http://schemas.microsoft.com/office/drawing/2014/main" id="{4663B5AC-C433-E4C3-52CA-77FDAC7E85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651296" y="5320816"/>
                <a:ext cx="801487" cy="813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10" descr="2018-Baldrige-Award-Recipient-Logo-CS6.png">
                <a:extLst>
                  <a:ext uri="{FF2B5EF4-FFF2-40B4-BE49-F238E27FC236}">
                    <a16:creationId xmlns:a16="http://schemas.microsoft.com/office/drawing/2014/main" id="{A77A2086-71B1-D15A-0928-80BB1FE7AE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43039" y="5334000"/>
                <a:ext cx="1548561" cy="838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11" descr="A red and blue sign with white text&#10;&#10;Description automatically generated">
              <a:extLst>
                <a:ext uri="{FF2B5EF4-FFF2-40B4-BE49-F238E27FC236}">
                  <a16:creationId xmlns:a16="http://schemas.microsoft.com/office/drawing/2014/main" id="{AA1A8A6B-BF24-4397-08DE-F8D1A48EB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91275" y="6189789"/>
              <a:ext cx="382945" cy="651005"/>
            </a:xfrm>
            <a:prstGeom prst="rect">
              <a:avLst/>
            </a:prstGeom>
          </p:spPr>
        </p:pic>
      </p:grp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4168BF9-D66B-26EE-3B23-98D22597D50F}"/>
              </a:ext>
            </a:extLst>
          </p:cNvPr>
          <p:cNvGraphicFramePr>
            <a:graphicFrameLocks/>
          </p:cNvGraphicFramePr>
          <p:nvPr/>
        </p:nvGraphicFramePr>
        <p:xfrm>
          <a:off x="228600" y="1143000"/>
          <a:ext cx="11658600" cy="4921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AB17E43-6F9A-2B27-4CBA-7A34AB7DE1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4559731"/>
              </p:ext>
            </p:extLst>
          </p:nvPr>
        </p:nvGraphicFramePr>
        <p:xfrm>
          <a:off x="381000" y="1295400"/>
          <a:ext cx="8077200" cy="4768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6BC6014-E7E2-F5DD-BBB6-BE53941B9A70}"/>
              </a:ext>
            </a:extLst>
          </p:cNvPr>
          <p:cNvSpPr txBox="1"/>
          <p:nvPr/>
        </p:nvSpPr>
        <p:spPr>
          <a:xfrm>
            <a:off x="8467165" y="2151727"/>
            <a:ext cx="3581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 calendar year 2024,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2380 distinct students were awarded Foundation Scholarships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average award amount per student was $1193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678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2CCCF-E25B-2989-A8E5-495B51126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23018"/>
            <a:ext cx="10820400" cy="1325563"/>
          </a:xfrm>
        </p:spPr>
        <p:txBody>
          <a:bodyPr/>
          <a:lstStyle/>
          <a:p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2025-2026 Foundation Scholarship Cycle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F52EA-F305-8C9E-C599-8317604A9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181" y="1625209"/>
            <a:ext cx="3657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Application Opens    </a:t>
            </a:r>
          </a:p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Jan 15, 2025</a:t>
            </a:r>
          </a:p>
          <a:p>
            <a:pPr marL="0" indent="0">
              <a:buNone/>
            </a:pPr>
            <a:endParaRPr lang="en-US" sz="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Application Closes  </a:t>
            </a:r>
          </a:p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May 15, 2025</a:t>
            </a:r>
          </a:p>
          <a:p>
            <a:pPr marL="0" indent="0">
              <a:buNone/>
            </a:pPr>
            <a:endParaRPr lang="en-US" sz="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Review Process </a:t>
            </a:r>
          </a:p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May 17- May 29, 2025</a:t>
            </a:r>
          </a:p>
          <a:p>
            <a:pPr marL="0" indent="0">
              <a:buNone/>
            </a:pPr>
            <a:endParaRPr lang="en-US" sz="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Awarding Begins </a:t>
            </a:r>
          </a:p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June 1, 2025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A3480D9-B9C4-ACE1-8707-285E94D874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8103651"/>
              </p:ext>
            </p:extLst>
          </p:nvPr>
        </p:nvGraphicFramePr>
        <p:xfrm>
          <a:off x="8300883" y="1066800"/>
          <a:ext cx="3886200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3886048" imgH="5029200" progId="Acrobat.Document.DC">
                  <p:embed/>
                </p:oleObj>
              </mc:Choice>
              <mc:Fallback>
                <p:oleObj name="Acrobat Document" r:id="rId3" imgW="3886048" imgH="5029200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8A3480D9-B9C4-ACE1-8707-285E94D874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00883" y="1066800"/>
                        <a:ext cx="3886200" cy="502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D917CFB3-12B6-7BD9-DA66-B13BCBB5B5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0410" y="1083853"/>
            <a:ext cx="3904811" cy="502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12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1483" y="228600"/>
            <a:ext cx="10210800" cy="53476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4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Scholarships</a:t>
            </a:r>
            <a:r>
              <a:rPr sz="3400" b="1" spc="7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sz="3400" b="1" spc="1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Alamo</a:t>
            </a:r>
            <a:r>
              <a:rPr sz="3400" b="1" spc="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6144767"/>
            <a:ext cx="12192000" cy="713740"/>
            <a:chOff x="0" y="6144767"/>
            <a:chExt cx="12192000" cy="71374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144767"/>
              <a:ext cx="12191998" cy="71323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38200" y="6227063"/>
              <a:ext cx="1981200" cy="543560"/>
            </a:xfrm>
            <a:custGeom>
              <a:avLst/>
              <a:gdLst/>
              <a:ahLst/>
              <a:cxnLst/>
              <a:rect l="l" t="t" r="r" b="b"/>
              <a:pathLst>
                <a:path w="1981200" h="543559">
                  <a:moveTo>
                    <a:pt x="549744" y="331457"/>
                  </a:moveTo>
                  <a:lnTo>
                    <a:pt x="542531" y="331457"/>
                  </a:lnTo>
                  <a:lnTo>
                    <a:pt x="498576" y="322656"/>
                  </a:lnTo>
                  <a:lnTo>
                    <a:pt x="462711" y="298665"/>
                  </a:lnTo>
                  <a:lnTo>
                    <a:pt x="438556" y="263042"/>
                  </a:lnTo>
                  <a:lnTo>
                    <a:pt x="429704" y="219379"/>
                  </a:lnTo>
                  <a:lnTo>
                    <a:pt x="429704" y="217589"/>
                  </a:lnTo>
                  <a:lnTo>
                    <a:pt x="390093" y="217589"/>
                  </a:lnTo>
                  <a:lnTo>
                    <a:pt x="374624" y="180873"/>
                  </a:lnTo>
                  <a:lnTo>
                    <a:pt x="348691" y="150075"/>
                  </a:lnTo>
                  <a:lnTo>
                    <a:pt x="314642" y="128905"/>
                  </a:lnTo>
                  <a:lnTo>
                    <a:pt x="274866" y="121018"/>
                  </a:lnTo>
                  <a:lnTo>
                    <a:pt x="234734" y="128905"/>
                  </a:lnTo>
                  <a:lnTo>
                    <a:pt x="200520" y="150075"/>
                  </a:lnTo>
                  <a:lnTo>
                    <a:pt x="174523" y="180873"/>
                  </a:lnTo>
                  <a:lnTo>
                    <a:pt x="159042" y="217589"/>
                  </a:lnTo>
                  <a:lnTo>
                    <a:pt x="119430" y="217589"/>
                  </a:lnTo>
                  <a:lnTo>
                    <a:pt x="119430" y="219379"/>
                  </a:lnTo>
                  <a:lnTo>
                    <a:pt x="110578" y="263042"/>
                  </a:lnTo>
                  <a:lnTo>
                    <a:pt x="86410" y="298665"/>
                  </a:lnTo>
                  <a:lnTo>
                    <a:pt x="50558" y="322656"/>
                  </a:lnTo>
                  <a:lnTo>
                    <a:pt x="6591" y="331457"/>
                  </a:lnTo>
                  <a:lnTo>
                    <a:pt x="0" y="331457"/>
                  </a:lnTo>
                  <a:lnTo>
                    <a:pt x="0" y="543077"/>
                  </a:lnTo>
                  <a:lnTo>
                    <a:pt x="549744" y="543077"/>
                  </a:lnTo>
                  <a:lnTo>
                    <a:pt x="549744" y="331457"/>
                  </a:lnTo>
                  <a:close/>
                </a:path>
                <a:path w="1981200" h="543559">
                  <a:moveTo>
                    <a:pt x="549744" y="12"/>
                  </a:moveTo>
                  <a:lnTo>
                    <a:pt x="0" y="12"/>
                  </a:lnTo>
                  <a:lnTo>
                    <a:pt x="0" y="295084"/>
                  </a:lnTo>
                  <a:lnTo>
                    <a:pt x="6591" y="295084"/>
                  </a:lnTo>
                  <a:lnTo>
                    <a:pt x="36233" y="289140"/>
                  </a:lnTo>
                  <a:lnTo>
                    <a:pt x="60464" y="272961"/>
                  </a:lnTo>
                  <a:lnTo>
                    <a:pt x="76809" y="249059"/>
                  </a:lnTo>
                  <a:lnTo>
                    <a:pt x="82816" y="219976"/>
                  </a:lnTo>
                  <a:lnTo>
                    <a:pt x="82816" y="181229"/>
                  </a:lnTo>
                  <a:lnTo>
                    <a:pt x="132626" y="181229"/>
                  </a:lnTo>
                  <a:lnTo>
                    <a:pt x="157213" y="141998"/>
                  </a:lnTo>
                  <a:lnTo>
                    <a:pt x="190690" y="111480"/>
                  </a:lnTo>
                  <a:lnTo>
                    <a:pt x="230695" y="91694"/>
                  </a:lnTo>
                  <a:lnTo>
                    <a:pt x="274866" y="84658"/>
                  </a:lnTo>
                  <a:lnTo>
                    <a:pt x="318770" y="91694"/>
                  </a:lnTo>
                  <a:lnTo>
                    <a:pt x="358736" y="111480"/>
                  </a:lnTo>
                  <a:lnTo>
                    <a:pt x="392176" y="141998"/>
                  </a:lnTo>
                  <a:lnTo>
                    <a:pt x="416509" y="181229"/>
                  </a:lnTo>
                  <a:lnTo>
                    <a:pt x="466318" y="181229"/>
                  </a:lnTo>
                  <a:lnTo>
                    <a:pt x="466432" y="219976"/>
                  </a:lnTo>
                  <a:lnTo>
                    <a:pt x="488670" y="272884"/>
                  </a:lnTo>
                  <a:lnTo>
                    <a:pt x="542531" y="295084"/>
                  </a:lnTo>
                  <a:lnTo>
                    <a:pt x="549744" y="295084"/>
                  </a:lnTo>
                  <a:lnTo>
                    <a:pt x="549744" y="84658"/>
                  </a:lnTo>
                  <a:lnTo>
                    <a:pt x="549744" y="12"/>
                  </a:lnTo>
                  <a:close/>
                </a:path>
                <a:path w="1981200" h="543559">
                  <a:moveTo>
                    <a:pt x="675170" y="0"/>
                  </a:moveTo>
                  <a:lnTo>
                    <a:pt x="668566" y="0"/>
                  </a:lnTo>
                  <a:lnTo>
                    <a:pt x="668566" y="543077"/>
                  </a:lnTo>
                  <a:lnTo>
                    <a:pt x="675170" y="543077"/>
                  </a:lnTo>
                  <a:lnTo>
                    <a:pt x="675170" y="0"/>
                  </a:lnTo>
                  <a:close/>
                </a:path>
                <a:path w="1981200" h="543559">
                  <a:moveTo>
                    <a:pt x="887628" y="292112"/>
                  </a:moveTo>
                  <a:lnTo>
                    <a:pt x="883424" y="292112"/>
                  </a:lnTo>
                  <a:lnTo>
                    <a:pt x="879614" y="301434"/>
                  </a:lnTo>
                  <a:lnTo>
                    <a:pt x="873594" y="308571"/>
                  </a:lnTo>
                  <a:lnTo>
                    <a:pt x="865454" y="313143"/>
                  </a:lnTo>
                  <a:lnTo>
                    <a:pt x="855218" y="314756"/>
                  </a:lnTo>
                  <a:lnTo>
                    <a:pt x="838428" y="310769"/>
                  </a:lnTo>
                  <a:lnTo>
                    <a:pt x="826643" y="300228"/>
                  </a:lnTo>
                  <a:lnTo>
                    <a:pt x="819683" y="285330"/>
                  </a:lnTo>
                  <a:lnTo>
                    <a:pt x="817410" y="268262"/>
                  </a:lnTo>
                  <a:lnTo>
                    <a:pt x="819645" y="251688"/>
                  </a:lnTo>
                  <a:lnTo>
                    <a:pt x="826262" y="238455"/>
                  </a:lnTo>
                  <a:lnTo>
                    <a:pt x="837158" y="229704"/>
                  </a:lnTo>
                  <a:lnTo>
                    <a:pt x="852220" y="226529"/>
                  </a:lnTo>
                  <a:lnTo>
                    <a:pt x="865111" y="228511"/>
                  </a:lnTo>
                  <a:lnTo>
                    <a:pt x="873899" y="233832"/>
                  </a:lnTo>
                  <a:lnTo>
                    <a:pt x="879652" y="241617"/>
                  </a:lnTo>
                  <a:lnTo>
                    <a:pt x="883424" y="250977"/>
                  </a:lnTo>
                  <a:lnTo>
                    <a:pt x="887031" y="250380"/>
                  </a:lnTo>
                  <a:lnTo>
                    <a:pt x="885825" y="234873"/>
                  </a:lnTo>
                  <a:lnTo>
                    <a:pt x="886421" y="227723"/>
                  </a:lnTo>
                  <a:lnTo>
                    <a:pt x="881532" y="226529"/>
                  </a:lnTo>
                  <a:lnTo>
                    <a:pt x="877697" y="225602"/>
                  </a:lnTo>
                  <a:lnTo>
                    <a:pt x="870153" y="223253"/>
                  </a:lnTo>
                  <a:lnTo>
                    <a:pt x="862037" y="221361"/>
                  </a:lnTo>
                  <a:lnTo>
                    <a:pt x="814108" y="233387"/>
                  </a:lnTo>
                  <a:lnTo>
                    <a:pt x="798207" y="269455"/>
                  </a:lnTo>
                  <a:lnTo>
                    <a:pt x="802259" y="292049"/>
                  </a:lnTo>
                  <a:lnTo>
                    <a:pt x="813511" y="308051"/>
                  </a:lnTo>
                  <a:lnTo>
                    <a:pt x="830618" y="317576"/>
                  </a:lnTo>
                  <a:lnTo>
                    <a:pt x="852220" y="320725"/>
                  </a:lnTo>
                  <a:lnTo>
                    <a:pt x="861402" y="320294"/>
                  </a:lnTo>
                  <a:lnTo>
                    <a:pt x="869924" y="319087"/>
                  </a:lnTo>
                  <a:lnTo>
                    <a:pt x="877544" y="317195"/>
                  </a:lnTo>
                  <a:lnTo>
                    <a:pt x="884021" y="314756"/>
                  </a:lnTo>
                  <a:lnTo>
                    <a:pt x="884631" y="307009"/>
                  </a:lnTo>
                  <a:lnTo>
                    <a:pt x="885825" y="299859"/>
                  </a:lnTo>
                  <a:lnTo>
                    <a:pt x="887628" y="292112"/>
                  </a:lnTo>
                  <a:close/>
                </a:path>
                <a:path w="1981200" h="543559">
                  <a:moveTo>
                    <a:pt x="890625" y="149034"/>
                  </a:moveTo>
                  <a:lnTo>
                    <a:pt x="885228" y="149034"/>
                  </a:lnTo>
                  <a:lnTo>
                    <a:pt x="882230" y="147840"/>
                  </a:lnTo>
                  <a:lnTo>
                    <a:pt x="881024" y="143675"/>
                  </a:lnTo>
                  <a:lnTo>
                    <a:pt x="879221" y="139496"/>
                  </a:lnTo>
                  <a:lnTo>
                    <a:pt x="875626" y="129959"/>
                  </a:lnTo>
                  <a:lnTo>
                    <a:pt x="871791" y="119227"/>
                  </a:lnTo>
                  <a:lnTo>
                    <a:pt x="869010" y="111480"/>
                  </a:lnTo>
                  <a:lnTo>
                    <a:pt x="855154" y="72732"/>
                  </a:lnTo>
                  <a:lnTo>
                    <a:pt x="849820" y="57835"/>
                  </a:lnTo>
                  <a:lnTo>
                    <a:pt x="849820" y="111480"/>
                  </a:lnTo>
                  <a:lnTo>
                    <a:pt x="824014" y="111480"/>
                  </a:lnTo>
                  <a:lnTo>
                    <a:pt x="836612" y="72732"/>
                  </a:lnTo>
                  <a:lnTo>
                    <a:pt x="837209" y="72732"/>
                  </a:lnTo>
                  <a:lnTo>
                    <a:pt x="849820" y="111480"/>
                  </a:lnTo>
                  <a:lnTo>
                    <a:pt x="849820" y="57835"/>
                  </a:lnTo>
                  <a:lnTo>
                    <a:pt x="849820" y="56642"/>
                  </a:lnTo>
                  <a:lnTo>
                    <a:pt x="848614" y="54254"/>
                  </a:lnTo>
                  <a:lnTo>
                    <a:pt x="848614" y="53657"/>
                  </a:lnTo>
                  <a:lnTo>
                    <a:pt x="847420" y="53657"/>
                  </a:lnTo>
                  <a:lnTo>
                    <a:pt x="846823" y="54254"/>
                  </a:lnTo>
                  <a:lnTo>
                    <a:pt x="838415" y="58432"/>
                  </a:lnTo>
                  <a:lnTo>
                    <a:pt x="834212" y="59613"/>
                  </a:lnTo>
                  <a:lnTo>
                    <a:pt x="833018" y="64985"/>
                  </a:lnTo>
                  <a:lnTo>
                    <a:pt x="830618" y="72136"/>
                  </a:lnTo>
                  <a:lnTo>
                    <a:pt x="828814" y="76911"/>
                  </a:lnTo>
                  <a:lnTo>
                    <a:pt x="806602" y="140093"/>
                  </a:lnTo>
                  <a:lnTo>
                    <a:pt x="804811" y="146062"/>
                  </a:lnTo>
                  <a:lnTo>
                    <a:pt x="800011" y="149034"/>
                  </a:lnTo>
                  <a:lnTo>
                    <a:pt x="794004" y="149034"/>
                  </a:lnTo>
                  <a:lnTo>
                    <a:pt x="794004" y="153212"/>
                  </a:lnTo>
                  <a:lnTo>
                    <a:pt x="798804" y="153212"/>
                  </a:lnTo>
                  <a:lnTo>
                    <a:pt x="803605" y="152615"/>
                  </a:lnTo>
                  <a:lnTo>
                    <a:pt x="814412" y="152615"/>
                  </a:lnTo>
                  <a:lnTo>
                    <a:pt x="820407" y="153212"/>
                  </a:lnTo>
                  <a:lnTo>
                    <a:pt x="825817" y="153212"/>
                  </a:lnTo>
                  <a:lnTo>
                    <a:pt x="825817" y="152615"/>
                  </a:lnTo>
                  <a:lnTo>
                    <a:pt x="825817" y="149034"/>
                  </a:lnTo>
                  <a:lnTo>
                    <a:pt x="819810" y="149034"/>
                  </a:lnTo>
                  <a:lnTo>
                    <a:pt x="813803" y="148437"/>
                  </a:lnTo>
                  <a:lnTo>
                    <a:pt x="813803" y="141884"/>
                  </a:lnTo>
                  <a:lnTo>
                    <a:pt x="815606" y="138303"/>
                  </a:lnTo>
                  <a:lnTo>
                    <a:pt x="816813" y="133540"/>
                  </a:lnTo>
                  <a:lnTo>
                    <a:pt x="821016" y="119227"/>
                  </a:lnTo>
                  <a:lnTo>
                    <a:pt x="852817" y="119227"/>
                  </a:lnTo>
                  <a:lnTo>
                    <a:pt x="858215" y="135331"/>
                  </a:lnTo>
                  <a:lnTo>
                    <a:pt x="859421" y="139496"/>
                  </a:lnTo>
                  <a:lnTo>
                    <a:pt x="861225" y="143675"/>
                  </a:lnTo>
                  <a:lnTo>
                    <a:pt x="861225" y="148437"/>
                  </a:lnTo>
                  <a:lnTo>
                    <a:pt x="855814" y="149034"/>
                  </a:lnTo>
                  <a:lnTo>
                    <a:pt x="851014" y="149034"/>
                  </a:lnTo>
                  <a:lnTo>
                    <a:pt x="851014" y="153212"/>
                  </a:lnTo>
                  <a:lnTo>
                    <a:pt x="857618" y="153212"/>
                  </a:lnTo>
                  <a:lnTo>
                    <a:pt x="864819" y="152615"/>
                  </a:lnTo>
                  <a:lnTo>
                    <a:pt x="878027" y="152615"/>
                  </a:lnTo>
                  <a:lnTo>
                    <a:pt x="884631" y="153212"/>
                  </a:lnTo>
                  <a:lnTo>
                    <a:pt x="890625" y="153212"/>
                  </a:lnTo>
                  <a:lnTo>
                    <a:pt x="890625" y="152615"/>
                  </a:lnTo>
                  <a:lnTo>
                    <a:pt x="890625" y="149034"/>
                  </a:lnTo>
                  <a:close/>
                </a:path>
                <a:path w="1981200" h="543559">
                  <a:moveTo>
                    <a:pt x="894829" y="435775"/>
                  </a:moveTo>
                  <a:lnTo>
                    <a:pt x="891019" y="416255"/>
                  </a:lnTo>
                  <a:lnTo>
                    <a:pt x="880046" y="401193"/>
                  </a:lnTo>
                  <a:lnTo>
                    <a:pt x="875030" y="398399"/>
                  </a:lnTo>
                  <a:lnTo>
                    <a:pt x="875030" y="438759"/>
                  </a:lnTo>
                  <a:lnTo>
                    <a:pt x="872769" y="453885"/>
                  </a:lnTo>
                  <a:lnTo>
                    <a:pt x="866025" y="466852"/>
                  </a:lnTo>
                  <a:lnTo>
                    <a:pt x="854773" y="475894"/>
                  </a:lnTo>
                  <a:lnTo>
                    <a:pt x="839012" y="479285"/>
                  </a:lnTo>
                  <a:lnTo>
                    <a:pt x="829411" y="479285"/>
                  </a:lnTo>
                  <a:lnTo>
                    <a:pt x="824611" y="478104"/>
                  </a:lnTo>
                  <a:lnTo>
                    <a:pt x="824611" y="394042"/>
                  </a:lnTo>
                  <a:lnTo>
                    <a:pt x="827608" y="393446"/>
                  </a:lnTo>
                  <a:lnTo>
                    <a:pt x="831215" y="392849"/>
                  </a:lnTo>
                  <a:lnTo>
                    <a:pt x="834212" y="392849"/>
                  </a:lnTo>
                  <a:lnTo>
                    <a:pt x="849960" y="394906"/>
                  </a:lnTo>
                  <a:lnTo>
                    <a:pt x="862952" y="402170"/>
                  </a:lnTo>
                  <a:lnTo>
                    <a:pt x="871766" y="416242"/>
                  </a:lnTo>
                  <a:lnTo>
                    <a:pt x="875030" y="438759"/>
                  </a:lnTo>
                  <a:lnTo>
                    <a:pt x="875030" y="398399"/>
                  </a:lnTo>
                  <a:lnTo>
                    <a:pt x="865085" y="392849"/>
                  </a:lnTo>
                  <a:lnTo>
                    <a:pt x="862672" y="391515"/>
                  </a:lnTo>
                  <a:lnTo>
                    <a:pt x="843622" y="388683"/>
                  </a:lnTo>
                  <a:lnTo>
                    <a:pt x="839609" y="388086"/>
                  </a:lnTo>
                  <a:lnTo>
                    <a:pt x="833615" y="388086"/>
                  </a:lnTo>
                  <a:lnTo>
                    <a:pt x="825817" y="388683"/>
                  </a:lnTo>
                  <a:lnTo>
                    <a:pt x="808405" y="388683"/>
                  </a:lnTo>
                  <a:lnTo>
                    <a:pt x="798804" y="388086"/>
                  </a:lnTo>
                  <a:lnTo>
                    <a:pt x="794600" y="388086"/>
                  </a:lnTo>
                  <a:lnTo>
                    <a:pt x="794600" y="392252"/>
                  </a:lnTo>
                  <a:lnTo>
                    <a:pt x="801801" y="392252"/>
                  </a:lnTo>
                  <a:lnTo>
                    <a:pt x="807212" y="392849"/>
                  </a:lnTo>
                  <a:lnTo>
                    <a:pt x="807212" y="479285"/>
                  </a:lnTo>
                  <a:lnTo>
                    <a:pt x="801801" y="480479"/>
                  </a:lnTo>
                  <a:lnTo>
                    <a:pt x="794600" y="480479"/>
                  </a:lnTo>
                  <a:lnTo>
                    <a:pt x="794600" y="484657"/>
                  </a:lnTo>
                  <a:lnTo>
                    <a:pt x="798207" y="484657"/>
                  </a:lnTo>
                  <a:lnTo>
                    <a:pt x="808405" y="484060"/>
                  </a:lnTo>
                  <a:lnTo>
                    <a:pt x="837209" y="484060"/>
                  </a:lnTo>
                  <a:lnTo>
                    <a:pt x="843216" y="484657"/>
                  </a:lnTo>
                  <a:lnTo>
                    <a:pt x="846937" y="484060"/>
                  </a:lnTo>
                  <a:lnTo>
                    <a:pt x="863180" y="481457"/>
                  </a:lnTo>
                  <a:lnTo>
                    <a:pt x="866648" y="479285"/>
                  </a:lnTo>
                  <a:lnTo>
                    <a:pt x="879602" y="471170"/>
                  </a:lnTo>
                  <a:lnTo>
                    <a:pt x="890727" y="455396"/>
                  </a:lnTo>
                  <a:lnTo>
                    <a:pt x="894829" y="435775"/>
                  </a:lnTo>
                  <a:close/>
                </a:path>
                <a:path w="1981200" h="543559">
                  <a:moveTo>
                    <a:pt x="1010666" y="388086"/>
                  </a:moveTo>
                  <a:lnTo>
                    <a:pt x="1004062" y="388086"/>
                  </a:lnTo>
                  <a:lnTo>
                    <a:pt x="995654" y="388683"/>
                  </a:lnTo>
                  <a:lnTo>
                    <a:pt x="981849" y="388683"/>
                  </a:lnTo>
                  <a:lnTo>
                    <a:pt x="973455" y="388086"/>
                  </a:lnTo>
                  <a:lnTo>
                    <a:pt x="968044" y="388086"/>
                  </a:lnTo>
                  <a:lnTo>
                    <a:pt x="968044" y="392252"/>
                  </a:lnTo>
                  <a:lnTo>
                    <a:pt x="975245" y="392252"/>
                  </a:lnTo>
                  <a:lnTo>
                    <a:pt x="980059" y="392849"/>
                  </a:lnTo>
                  <a:lnTo>
                    <a:pt x="980059" y="479285"/>
                  </a:lnTo>
                  <a:lnTo>
                    <a:pt x="975245" y="480479"/>
                  </a:lnTo>
                  <a:lnTo>
                    <a:pt x="968044" y="480479"/>
                  </a:lnTo>
                  <a:lnTo>
                    <a:pt x="968044" y="484657"/>
                  </a:lnTo>
                  <a:lnTo>
                    <a:pt x="973455" y="484657"/>
                  </a:lnTo>
                  <a:lnTo>
                    <a:pt x="981849" y="484060"/>
                  </a:lnTo>
                  <a:lnTo>
                    <a:pt x="995654" y="484060"/>
                  </a:lnTo>
                  <a:lnTo>
                    <a:pt x="1004062" y="484657"/>
                  </a:lnTo>
                  <a:lnTo>
                    <a:pt x="1010666" y="484657"/>
                  </a:lnTo>
                  <a:lnTo>
                    <a:pt x="1010666" y="484060"/>
                  </a:lnTo>
                  <a:lnTo>
                    <a:pt x="1010666" y="480479"/>
                  </a:lnTo>
                  <a:lnTo>
                    <a:pt x="1003465" y="480479"/>
                  </a:lnTo>
                  <a:lnTo>
                    <a:pt x="998054" y="479285"/>
                  </a:lnTo>
                  <a:lnTo>
                    <a:pt x="998054" y="392849"/>
                  </a:lnTo>
                  <a:lnTo>
                    <a:pt x="1003465" y="392252"/>
                  </a:lnTo>
                  <a:lnTo>
                    <a:pt x="1010666" y="392252"/>
                  </a:lnTo>
                  <a:lnTo>
                    <a:pt x="1010666" y="388683"/>
                  </a:lnTo>
                  <a:lnTo>
                    <a:pt x="1010666" y="388086"/>
                  </a:lnTo>
                  <a:close/>
                </a:path>
                <a:path w="1981200" h="543559">
                  <a:moveTo>
                    <a:pt x="1040066" y="129959"/>
                  </a:moveTo>
                  <a:lnTo>
                    <a:pt x="1035862" y="129959"/>
                  </a:lnTo>
                  <a:lnTo>
                    <a:pt x="1035265" y="132943"/>
                  </a:lnTo>
                  <a:lnTo>
                    <a:pt x="1034072" y="137109"/>
                  </a:lnTo>
                  <a:lnTo>
                    <a:pt x="1029271" y="143078"/>
                  </a:lnTo>
                  <a:lnTo>
                    <a:pt x="1024470" y="146646"/>
                  </a:lnTo>
                  <a:lnTo>
                    <a:pt x="1011859" y="147840"/>
                  </a:lnTo>
                  <a:lnTo>
                    <a:pt x="999858" y="147840"/>
                  </a:lnTo>
                  <a:lnTo>
                    <a:pt x="995654" y="147243"/>
                  </a:lnTo>
                  <a:lnTo>
                    <a:pt x="991450" y="145465"/>
                  </a:lnTo>
                  <a:lnTo>
                    <a:pt x="991450" y="61404"/>
                  </a:lnTo>
                  <a:lnTo>
                    <a:pt x="1004658" y="61404"/>
                  </a:lnTo>
                  <a:lnTo>
                    <a:pt x="1004658" y="57835"/>
                  </a:lnTo>
                  <a:lnTo>
                    <a:pt x="1004658" y="57238"/>
                  </a:lnTo>
                  <a:lnTo>
                    <a:pt x="997458" y="57238"/>
                  </a:lnTo>
                  <a:lnTo>
                    <a:pt x="990854" y="57835"/>
                  </a:lnTo>
                  <a:lnTo>
                    <a:pt x="976452" y="57835"/>
                  </a:lnTo>
                  <a:lnTo>
                    <a:pt x="968654" y="57238"/>
                  </a:lnTo>
                  <a:lnTo>
                    <a:pt x="961453" y="57238"/>
                  </a:lnTo>
                  <a:lnTo>
                    <a:pt x="961453" y="61404"/>
                  </a:lnTo>
                  <a:lnTo>
                    <a:pt x="968654" y="61404"/>
                  </a:lnTo>
                  <a:lnTo>
                    <a:pt x="974051" y="62001"/>
                  </a:lnTo>
                  <a:lnTo>
                    <a:pt x="974051" y="148437"/>
                  </a:lnTo>
                  <a:lnTo>
                    <a:pt x="968654" y="149034"/>
                  </a:lnTo>
                  <a:lnTo>
                    <a:pt x="961453" y="149034"/>
                  </a:lnTo>
                  <a:lnTo>
                    <a:pt x="961453" y="153212"/>
                  </a:lnTo>
                  <a:lnTo>
                    <a:pt x="970800" y="153111"/>
                  </a:lnTo>
                  <a:lnTo>
                    <a:pt x="989050" y="152704"/>
                  </a:lnTo>
                  <a:lnTo>
                    <a:pt x="998054" y="152615"/>
                  </a:lnTo>
                  <a:lnTo>
                    <a:pt x="1007402" y="152704"/>
                  </a:lnTo>
                  <a:lnTo>
                    <a:pt x="1025652" y="153111"/>
                  </a:lnTo>
                  <a:lnTo>
                    <a:pt x="1034669" y="153212"/>
                  </a:lnTo>
                  <a:lnTo>
                    <a:pt x="1034808" y="152615"/>
                  </a:lnTo>
                  <a:lnTo>
                    <a:pt x="1035913" y="147840"/>
                  </a:lnTo>
                  <a:lnTo>
                    <a:pt x="1040066" y="129959"/>
                  </a:lnTo>
                  <a:close/>
                </a:path>
                <a:path w="1981200" h="543559">
                  <a:moveTo>
                    <a:pt x="1068273" y="268262"/>
                  </a:moveTo>
                  <a:lnTo>
                    <a:pt x="1064158" y="248488"/>
                  </a:lnTo>
                  <a:lnTo>
                    <a:pt x="1052893" y="233464"/>
                  </a:lnTo>
                  <a:lnTo>
                    <a:pt x="1049070" y="231292"/>
                  </a:lnTo>
                  <a:lnTo>
                    <a:pt x="1049070" y="271246"/>
                  </a:lnTo>
                  <a:lnTo>
                    <a:pt x="1047902" y="286588"/>
                  </a:lnTo>
                  <a:lnTo>
                    <a:pt x="1043292" y="300596"/>
                  </a:lnTo>
                  <a:lnTo>
                    <a:pt x="1033627" y="310807"/>
                  </a:lnTo>
                  <a:lnTo>
                    <a:pt x="1017257" y="314756"/>
                  </a:lnTo>
                  <a:lnTo>
                    <a:pt x="1002639" y="310730"/>
                  </a:lnTo>
                  <a:lnTo>
                    <a:pt x="992136" y="300012"/>
                  </a:lnTo>
                  <a:lnTo>
                    <a:pt x="985786" y="284581"/>
                  </a:lnTo>
                  <a:lnTo>
                    <a:pt x="983653" y="266471"/>
                  </a:lnTo>
                  <a:lnTo>
                    <a:pt x="985151" y="252437"/>
                  </a:lnTo>
                  <a:lnTo>
                    <a:pt x="990257" y="239572"/>
                  </a:lnTo>
                  <a:lnTo>
                    <a:pt x="999858" y="230174"/>
                  </a:lnTo>
                  <a:lnTo>
                    <a:pt x="1014857" y="226529"/>
                  </a:lnTo>
                  <a:lnTo>
                    <a:pt x="1030084" y="230670"/>
                  </a:lnTo>
                  <a:lnTo>
                    <a:pt x="1040739" y="241287"/>
                  </a:lnTo>
                  <a:lnTo>
                    <a:pt x="1047013" y="255701"/>
                  </a:lnTo>
                  <a:lnTo>
                    <a:pt x="1049070" y="271246"/>
                  </a:lnTo>
                  <a:lnTo>
                    <a:pt x="1049070" y="231292"/>
                  </a:lnTo>
                  <a:lnTo>
                    <a:pt x="1040714" y="226529"/>
                  </a:lnTo>
                  <a:lnTo>
                    <a:pt x="1036116" y="223913"/>
                  </a:lnTo>
                  <a:lnTo>
                    <a:pt x="1015466" y="220573"/>
                  </a:lnTo>
                  <a:lnTo>
                    <a:pt x="995248" y="224459"/>
                  </a:lnTo>
                  <a:lnTo>
                    <a:pt x="978852" y="235178"/>
                  </a:lnTo>
                  <a:lnTo>
                    <a:pt x="967867" y="251256"/>
                  </a:lnTo>
                  <a:lnTo>
                    <a:pt x="963853" y="271246"/>
                  </a:lnTo>
                  <a:lnTo>
                    <a:pt x="967867" y="291553"/>
                  </a:lnTo>
                  <a:lnTo>
                    <a:pt x="978928" y="307162"/>
                  </a:lnTo>
                  <a:lnTo>
                    <a:pt x="995502" y="317182"/>
                  </a:lnTo>
                  <a:lnTo>
                    <a:pt x="1016063" y="320725"/>
                  </a:lnTo>
                  <a:lnTo>
                    <a:pt x="1036624" y="316966"/>
                  </a:lnTo>
                  <a:lnTo>
                    <a:pt x="1040066" y="314756"/>
                  </a:lnTo>
                  <a:lnTo>
                    <a:pt x="1053198" y="306336"/>
                  </a:lnTo>
                  <a:lnTo>
                    <a:pt x="1064247" y="289788"/>
                  </a:lnTo>
                  <a:lnTo>
                    <a:pt x="1068273" y="268262"/>
                  </a:lnTo>
                  <a:close/>
                </a:path>
                <a:path w="1981200" h="543559">
                  <a:moveTo>
                    <a:pt x="1142098" y="457238"/>
                  </a:moveTo>
                  <a:lnTo>
                    <a:pt x="1135621" y="438950"/>
                  </a:lnTo>
                  <a:lnTo>
                    <a:pt x="1121384" y="428993"/>
                  </a:lnTo>
                  <a:lnTo>
                    <a:pt x="1107160" y="420941"/>
                  </a:lnTo>
                  <a:lnTo>
                    <a:pt x="1100683" y="408355"/>
                  </a:lnTo>
                  <a:lnTo>
                    <a:pt x="1100683" y="397624"/>
                  </a:lnTo>
                  <a:lnTo>
                    <a:pt x="1106690" y="391058"/>
                  </a:lnTo>
                  <a:lnTo>
                    <a:pt x="1127086" y="391058"/>
                  </a:lnTo>
                  <a:lnTo>
                    <a:pt x="1133094" y="399415"/>
                  </a:lnTo>
                  <a:lnTo>
                    <a:pt x="1133690" y="408355"/>
                  </a:lnTo>
                  <a:lnTo>
                    <a:pt x="1137894" y="407758"/>
                  </a:lnTo>
                  <a:lnTo>
                    <a:pt x="1136688" y="401193"/>
                  </a:lnTo>
                  <a:lnTo>
                    <a:pt x="1136091" y="394639"/>
                  </a:lnTo>
                  <a:lnTo>
                    <a:pt x="1136091" y="391058"/>
                  </a:lnTo>
                  <a:lnTo>
                    <a:pt x="1136091" y="388086"/>
                  </a:lnTo>
                  <a:lnTo>
                    <a:pt x="1131887" y="387489"/>
                  </a:lnTo>
                  <a:lnTo>
                    <a:pt x="1120495" y="386295"/>
                  </a:lnTo>
                  <a:lnTo>
                    <a:pt x="1116291" y="386295"/>
                  </a:lnTo>
                  <a:lnTo>
                    <a:pt x="1103909" y="388162"/>
                  </a:lnTo>
                  <a:lnTo>
                    <a:pt x="1094232" y="393598"/>
                  </a:lnTo>
                  <a:lnTo>
                    <a:pt x="1087932" y="402386"/>
                  </a:lnTo>
                  <a:lnTo>
                    <a:pt x="1085684" y="414312"/>
                  </a:lnTo>
                  <a:lnTo>
                    <a:pt x="1092060" y="432777"/>
                  </a:lnTo>
                  <a:lnTo>
                    <a:pt x="1106081" y="442709"/>
                  </a:lnTo>
                  <a:lnTo>
                    <a:pt x="1120114" y="450951"/>
                  </a:lnTo>
                  <a:lnTo>
                    <a:pt x="1126490" y="464388"/>
                  </a:lnTo>
                  <a:lnTo>
                    <a:pt x="1126490" y="474522"/>
                  </a:lnTo>
                  <a:lnTo>
                    <a:pt x="1118692" y="480479"/>
                  </a:lnTo>
                  <a:lnTo>
                    <a:pt x="1109687" y="480479"/>
                  </a:lnTo>
                  <a:lnTo>
                    <a:pt x="1100988" y="478713"/>
                  </a:lnTo>
                  <a:lnTo>
                    <a:pt x="1094613" y="473925"/>
                  </a:lnTo>
                  <a:lnTo>
                    <a:pt x="1090358" y="466902"/>
                  </a:lnTo>
                  <a:lnTo>
                    <a:pt x="1088085" y="458431"/>
                  </a:lnTo>
                  <a:lnTo>
                    <a:pt x="1083881" y="459028"/>
                  </a:lnTo>
                  <a:lnTo>
                    <a:pt x="1084478" y="466178"/>
                  </a:lnTo>
                  <a:lnTo>
                    <a:pt x="1085684" y="473329"/>
                  </a:lnTo>
                  <a:lnTo>
                    <a:pt x="1086281" y="480479"/>
                  </a:lnTo>
                  <a:lnTo>
                    <a:pt x="1100683" y="486448"/>
                  </a:lnTo>
                  <a:lnTo>
                    <a:pt x="1108481" y="486448"/>
                  </a:lnTo>
                  <a:lnTo>
                    <a:pt x="1121333" y="484568"/>
                  </a:lnTo>
                  <a:lnTo>
                    <a:pt x="1129182" y="480479"/>
                  </a:lnTo>
                  <a:lnTo>
                    <a:pt x="1132039" y="478993"/>
                  </a:lnTo>
                  <a:lnTo>
                    <a:pt x="1139380" y="469849"/>
                  </a:lnTo>
                  <a:lnTo>
                    <a:pt x="1142098" y="457238"/>
                  </a:lnTo>
                  <a:close/>
                </a:path>
                <a:path w="1981200" h="543559">
                  <a:moveTo>
                    <a:pt x="1207516" y="149034"/>
                  </a:moveTo>
                  <a:lnTo>
                    <a:pt x="1202105" y="149034"/>
                  </a:lnTo>
                  <a:lnTo>
                    <a:pt x="1199705" y="147840"/>
                  </a:lnTo>
                  <a:lnTo>
                    <a:pt x="1196111" y="139496"/>
                  </a:lnTo>
                  <a:lnTo>
                    <a:pt x="1192504" y="129959"/>
                  </a:lnTo>
                  <a:lnTo>
                    <a:pt x="1188758" y="119227"/>
                  </a:lnTo>
                  <a:lnTo>
                    <a:pt x="1186053" y="111480"/>
                  </a:lnTo>
                  <a:lnTo>
                    <a:pt x="1172514" y="72732"/>
                  </a:lnTo>
                  <a:lnTo>
                    <a:pt x="1167307" y="57835"/>
                  </a:lnTo>
                  <a:lnTo>
                    <a:pt x="1166698" y="56642"/>
                  </a:lnTo>
                  <a:lnTo>
                    <a:pt x="1166698" y="111480"/>
                  </a:lnTo>
                  <a:lnTo>
                    <a:pt x="1140891" y="111480"/>
                  </a:lnTo>
                  <a:lnTo>
                    <a:pt x="1153502" y="72732"/>
                  </a:lnTo>
                  <a:lnTo>
                    <a:pt x="1154099" y="72732"/>
                  </a:lnTo>
                  <a:lnTo>
                    <a:pt x="1166698" y="111480"/>
                  </a:lnTo>
                  <a:lnTo>
                    <a:pt x="1166698" y="56642"/>
                  </a:lnTo>
                  <a:lnTo>
                    <a:pt x="1166101" y="55448"/>
                  </a:lnTo>
                  <a:lnTo>
                    <a:pt x="1166101" y="54254"/>
                  </a:lnTo>
                  <a:lnTo>
                    <a:pt x="1165504" y="53657"/>
                  </a:lnTo>
                  <a:lnTo>
                    <a:pt x="1164297" y="53657"/>
                  </a:lnTo>
                  <a:lnTo>
                    <a:pt x="1163701" y="54254"/>
                  </a:lnTo>
                  <a:lnTo>
                    <a:pt x="1155293" y="58432"/>
                  </a:lnTo>
                  <a:lnTo>
                    <a:pt x="1151102" y="59613"/>
                  </a:lnTo>
                  <a:lnTo>
                    <a:pt x="1150493" y="64985"/>
                  </a:lnTo>
                  <a:lnTo>
                    <a:pt x="1147495" y="72136"/>
                  </a:lnTo>
                  <a:lnTo>
                    <a:pt x="1145692" y="76911"/>
                  </a:lnTo>
                  <a:lnTo>
                    <a:pt x="1123492" y="140093"/>
                  </a:lnTo>
                  <a:lnTo>
                    <a:pt x="1121689" y="146062"/>
                  </a:lnTo>
                  <a:lnTo>
                    <a:pt x="1116888" y="149034"/>
                  </a:lnTo>
                  <a:lnTo>
                    <a:pt x="1110881" y="149034"/>
                  </a:lnTo>
                  <a:lnTo>
                    <a:pt x="1110881" y="153212"/>
                  </a:lnTo>
                  <a:lnTo>
                    <a:pt x="1115695" y="153212"/>
                  </a:lnTo>
                  <a:lnTo>
                    <a:pt x="1121092" y="152615"/>
                  </a:lnTo>
                  <a:lnTo>
                    <a:pt x="1131290" y="152615"/>
                  </a:lnTo>
                  <a:lnTo>
                    <a:pt x="1137297" y="153212"/>
                  </a:lnTo>
                  <a:lnTo>
                    <a:pt x="1142695" y="153212"/>
                  </a:lnTo>
                  <a:lnTo>
                    <a:pt x="1142695" y="152615"/>
                  </a:lnTo>
                  <a:lnTo>
                    <a:pt x="1142695" y="149034"/>
                  </a:lnTo>
                  <a:lnTo>
                    <a:pt x="1136688" y="149034"/>
                  </a:lnTo>
                  <a:lnTo>
                    <a:pt x="1130693" y="148437"/>
                  </a:lnTo>
                  <a:lnTo>
                    <a:pt x="1130693" y="141884"/>
                  </a:lnTo>
                  <a:lnTo>
                    <a:pt x="1132497" y="138303"/>
                  </a:lnTo>
                  <a:lnTo>
                    <a:pt x="1133690" y="133540"/>
                  </a:lnTo>
                  <a:lnTo>
                    <a:pt x="1137894" y="119227"/>
                  </a:lnTo>
                  <a:lnTo>
                    <a:pt x="1169708" y="119227"/>
                  </a:lnTo>
                  <a:lnTo>
                    <a:pt x="1175105" y="135331"/>
                  </a:lnTo>
                  <a:lnTo>
                    <a:pt x="1176909" y="139496"/>
                  </a:lnTo>
                  <a:lnTo>
                    <a:pt x="1178102" y="143675"/>
                  </a:lnTo>
                  <a:lnTo>
                    <a:pt x="1178102" y="148437"/>
                  </a:lnTo>
                  <a:lnTo>
                    <a:pt x="1172705" y="149034"/>
                  </a:lnTo>
                  <a:lnTo>
                    <a:pt x="1167904" y="149034"/>
                  </a:lnTo>
                  <a:lnTo>
                    <a:pt x="1167904" y="153212"/>
                  </a:lnTo>
                  <a:lnTo>
                    <a:pt x="1175105" y="153212"/>
                  </a:lnTo>
                  <a:lnTo>
                    <a:pt x="1181709" y="152615"/>
                  </a:lnTo>
                  <a:lnTo>
                    <a:pt x="1195514" y="152615"/>
                  </a:lnTo>
                  <a:lnTo>
                    <a:pt x="1201508" y="153212"/>
                  </a:lnTo>
                  <a:lnTo>
                    <a:pt x="1207516" y="153212"/>
                  </a:lnTo>
                  <a:lnTo>
                    <a:pt x="1207516" y="152615"/>
                  </a:lnTo>
                  <a:lnTo>
                    <a:pt x="1207516" y="149034"/>
                  </a:lnTo>
                  <a:close/>
                </a:path>
                <a:path w="1981200" h="543559">
                  <a:moveTo>
                    <a:pt x="1221917" y="295681"/>
                  </a:moveTo>
                  <a:lnTo>
                    <a:pt x="1217714" y="295681"/>
                  </a:lnTo>
                  <a:lnTo>
                    <a:pt x="1217117" y="298665"/>
                  </a:lnTo>
                  <a:lnTo>
                    <a:pt x="1215910" y="302247"/>
                  </a:lnTo>
                  <a:lnTo>
                    <a:pt x="1213510" y="305219"/>
                  </a:lnTo>
                  <a:lnTo>
                    <a:pt x="1211110" y="308800"/>
                  </a:lnTo>
                  <a:lnTo>
                    <a:pt x="1205712" y="312381"/>
                  </a:lnTo>
                  <a:lnTo>
                    <a:pt x="1200315" y="312966"/>
                  </a:lnTo>
                  <a:lnTo>
                    <a:pt x="1193711" y="313563"/>
                  </a:lnTo>
                  <a:lnTo>
                    <a:pt x="1187704" y="313563"/>
                  </a:lnTo>
                  <a:lnTo>
                    <a:pt x="1181709" y="312966"/>
                  </a:lnTo>
                  <a:lnTo>
                    <a:pt x="1177505" y="312381"/>
                  </a:lnTo>
                  <a:lnTo>
                    <a:pt x="1173302" y="310591"/>
                  </a:lnTo>
                  <a:lnTo>
                    <a:pt x="1173302" y="227126"/>
                  </a:lnTo>
                  <a:lnTo>
                    <a:pt x="1177505" y="226529"/>
                  </a:lnTo>
                  <a:lnTo>
                    <a:pt x="1186510" y="226529"/>
                  </a:lnTo>
                  <a:lnTo>
                    <a:pt x="1186510" y="222961"/>
                  </a:lnTo>
                  <a:lnTo>
                    <a:pt x="1186510" y="222364"/>
                  </a:lnTo>
                  <a:lnTo>
                    <a:pt x="1179309" y="222364"/>
                  </a:lnTo>
                  <a:lnTo>
                    <a:pt x="1172108" y="222961"/>
                  </a:lnTo>
                  <a:lnTo>
                    <a:pt x="1157693" y="222961"/>
                  </a:lnTo>
                  <a:lnTo>
                    <a:pt x="1150493" y="222364"/>
                  </a:lnTo>
                  <a:lnTo>
                    <a:pt x="1143292" y="222364"/>
                  </a:lnTo>
                  <a:lnTo>
                    <a:pt x="1143292" y="226529"/>
                  </a:lnTo>
                  <a:lnTo>
                    <a:pt x="1150493" y="226529"/>
                  </a:lnTo>
                  <a:lnTo>
                    <a:pt x="1155903" y="227723"/>
                  </a:lnTo>
                  <a:lnTo>
                    <a:pt x="1155903" y="314159"/>
                  </a:lnTo>
                  <a:lnTo>
                    <a:pt x="1150493" y="314756"/>
                  </a:lnTo>
                  <a:lnTo>
                    <a:pt x="1143292" y="314756"/>
                  </a:lnTo>
                  <a:lnTo>
                    <a:pt x="1143292" y="318935"/>
                  </a:lnTo>
                  <a:lnTo>
                    <a:pt x="1152398" y="318846"/>
                  </a:lnTo>
                  <a:lnTo>
                    <a:pt x="1170813" y="318427"/>
                  </a:lnTo>
                  <a:lnTo>
                    <a:pt x="1179906" y="318338"/>
                  </a:lnTo>
                  <a:lnTo>
                    <a:pt x="1188999" y="318427"/>
                  </a:lnTo>
                  <a:lnTo>
                    <a:pt x="1207414" y="318846"/>
                  </a:lnTo>
                  <a:lnTo>
                    <a:pt x="1216520" y="318935"/>
                  </a:lnTo>
                  <a:lnTo>
                    <a:pt x="1216660" y="318338"/>
                  </a:lnTo>
                  <a:lnTo>
                    <a:pt x="1217764" y="313563"/>
                  </a:lnTo>
                  <a:lnTo>
                    <a:pt x="1221917" y="295681"/>
                  </a:lnTo>
                  <a:close/>
                </a:path>
                <a:path w="1981200" h="543559">
                  <a:moveTo>
                    <a:pt x="1311935" y="384505"/>
                  </a:moveTo>
                  <a:lnTo>
                    <a:pt x="1308938" y="383908"/>
                  </a:lnTo>
                  <a:lnTo>
                    <a:pt x="1308341" y="388086"/>
                  </a:lnTo>
                  <a:lnTo>
                    <a:pt x="1222514" y="388086"/>
                  </a:lnTo>
                  <a:lnTo>
                    <a:pt x="1221320" y="383908"/>
                  </a:lnTo>
                  <a:lnTo>
                    <a:pt x="1218311" y="383908"/>
                  </a:lnTo>
                  <a:lnTo>
                    <a:pt x="1218311" y="388086"/>
                  </a:lnTo>
                  <a:lnTo>
                    <a:pt x="1217803" y="391655"/>
                  </a:lnTo>
                  <a:lnTo>
                    <a:pt x="1217218" y="395236"/>
                  </a:lnTo>
                  <a:lnTo>
                    <a:pt x="1216596" y="399415"/>
                  </a:lnTo>
                  <a:lnTo>
                    <a:pt x="1216012" y="402983"/>
                  </a:lnTo>
                  <a:lnTo>
                    <a:pt x="1215313" y="407758"/>
                  </a:lnTo>
                  <a:lnTo>
                    <a:pt x="1219517" y="407758"/>
                  </a:lnTo>
                  <a:lnTo>
                    <a:pt x="1221917" y="397624"/>
                  </a:lnTo>
                  <a:lnTo>
                    <a:pt x="1221917" y="395236"/>
                  </a:lnTo>
                  <a:lnTo>
                    <a:pt x="1255522" y="395236"/>
                  </a:lnTo>
                  <a:lnTo>
                    <a:pt x="1255522" y="479285"/>
                  </a:lnTo>
                  <a:lnTo>
                    <a:pt x="1251331" y="480479"/>
                  </a:lnTo>
                  <a:lnTo>
                    <a:pt x="1241120" y="480479"/>
                  </a:lnTo>
                  <a:lnTo>
                    <a:pt x="1241120" y="484657"/>
                  </a:lnTo>
                  <a:lnTo>
                    <a:pt x="1246517" y="484657"/>
                  </a:lnTo>
                  <a:lnTo>
                    <a:pt x="1256131" y="484060"/>
                  </a:lnTo>
                  <a:lnTo>
                    <a:pt x="1272324" y="484060"/>
                  </a:lnTo>
                  <a:lnTo>
                    <a:pt x="1281938" y="484657"/>
                  </a:lnTo>
                  <a:lnTo>
                    <a:pt x="1287335" y="484657"/>
                  </a:lnTo>
                  <a:lnTo>
                    <a:pt x="1287335" y="484060"/>
                  </a:lnTo>
                  <a:lnTo>
                    <a:pt x="1287335" y="480479"/>
                  </a:lnTo>
                  <a:lnTo>
                    <a:pt x="1277734" y="480479"/>
                  </a:lnTo>
                  <a:lnTo>
                    <a:pt x="1272933" y="478701"/>
                  </a:lnTo>
                  <a:lnTo>
                    <a:pt x="1272933" y="395236"/>
                  </a:lnTo>
                  <a:lnTo>
                    <a:pt x="1305344" y="395236"/>
                  </a:lnTo>
                  <a:lnTo>
                    <a:pt x="1305941" y="402983"/>
                  </a:lnTo>
                  <a:lnTo>
                    <a:pt x="1305941" y="408355"/>
                  </a:lnTo>
                  <a:lnTo>
                    <a:pt x="1310144" y="406565"/>
                  </a:lnTo>
                  <a:lnTo>
                    <a:pt x="1310144" y="399415"/>
                  </a:lnTo>
                  <a:lnTo>
                    <a:pt x="1310830" y="395236"/>
                  </a:lnTo>
                  <a:lnTo>
                    <a:pt x="1311249" y="392252"/>
                  </a:lnTo>
                  <a:lnTo>
                    <a:pt x="1311338" y="388086"/>
                  </a:lnTo>
                  <a:lnTo>
                    <a:pt x="1311935" y="384505"/>
                  </a:lnTo>
                  <a:close/>
                </a:path>
                <a:path w="1981200" h="543559">
                  <a:moveTo>
                    <a:pt x="1372552" y="295681"/>
                  </a:moveTo>
                  <a:lnTo>
                    <a:pt x="1368361" y="295681"/>
                  </a:lnTo>
                  <a:lnTo>
                    <a:pt x="1367751" y="298665"/>
                  </a:lnTo>
                  <a:lnTo>
                    <a:pt x="1366558" y="302247"/>
                  </a:lnTo>
                  <a:lnTo>
                    <a:pt x="1364157" y="305219"/>
                  </a:lnTo>
                  <a:lnTo>
                    <a:pt x="1361757" y="308800"/>
                  </a:lnTo>
                  <a:lnTo>
                    <a:pt x="1356956" y="312381"/>
                  </a:lnTo>
                  <a:lnTo>
                    <a:pt x="1344345" y="313563"/>
                  </a:lnTo>
                  <a:lnTo>
                    <a:pt x="1338351" y="313563"/>
                  </a:lnTo>
                  <a:lnTo>
                    <a:pt x="1332344" y="312966"/>
                  </a:lnTo>
                  <a:lnTo>
                    <a:pt x="1328140" y="312381"/>
                  </a:lnTo>
                  <a:lnTo>
                    <a:pt x="1323949" y="310591"/>
                  </a:lnTo>
                  <a:lnTo>
                    <a:pt x="1323949" y="227126"/>
                  </a:lnTo>
                  <a:lnTo>
                    <a:pt x="1328140" y="226529"/>
                  </a:lnTo>
                  <a:lnTo>
                    <a:pt x="1337144" y="226529"/>
                  </a:lnTo>
                  <a:lnTo>
                    <a:pt x="1337144" y="222961"/>
                  </a:lnTo>
                  <a:lnTo>
                    <a:pt x="1337144" y="222364"/>
                  </a:lnTo>
                  <a:lnTo>
                    <a:pt x="1329944" y="222364"/>
                  </a:lnTo>
                  <a:lnTo>
                    <a:pt x="1323340" y="222961"/>
                  </a:lnTo>
                  <a:lnTo>
                    <a:pt x="1308938" y="222961"/>
                  </a:lnTo>
                  <a:lnTo>
                    <a:pt x="1301737" y="222364"/>
                  </a:lnTo>
                  <a:lnTo>
                    <a:pt x="1293939" y="222364"/>
                  </a:lnTo>
                  <a:lnTo>
                    <a:pt x="1293939" y="226529"/>
                  </a:lnTo>
                  <a:lnTo>
                    <a:pt x="1301140" y="226529"/>
                  </a:lnTo>
                  <a:lnTo>
                    <a:pt x="1306537" y="227723"/>
                  </a:lnTo>
                  <a:lnTo>
                    <a:pt x="1306537" y="314159"/>
                  </a:lnTo>
                  <a:lnTo>
                    <a:pt x="1301140" y="314756"/>
                  </a:lnTo>
                  <a:lnTo>
                    <a:pt x="1293939" y="314756"/>
                  </a:lnTo>
                  <a:lnTo>
                    <a:pt x="1293939" y="318935"/>
                  </a:lnTo>
                  <a:lnTo>
                    <a:pt x="1303286" y="318846"/>
                  </a:lnTo>
                  <a:lnTo>
                    <a:pt x="1321536" y="318427"/>
                  </a:lnTo>
                  <a:lnTo>
                    <a:pt x="1330540" y="318338"/>
                  </a:lnTo>
                  <a:lnTo>
                    <a:pt x="1339900" y="318427"/>
                  </a:lnTo>
                  <a:lnTo>
                    <a:pt x="1358138" y="318846"/>
                  </a:lnTo>
                  <a:lnTo>
                    <a:pt x="1367155" y="318935"/>
                  </a:lnTo>
                  <a:lnTo>
                    <a:pt x="1367294" y="318338"/>
                  </a:lnTo>
                  <a:lnTo>
                    <a:pt x="1368399" y="313563"/>
                  </a:lnTo>
                  <a:lnTo>
                    <a:pt x="1372552" y="295681"/>
                  </a:lnTo>
                  <a:close/>
                </a:path>
                <a:path w="1981200" h="543559">
                  <a:moveTo>
                    <a:pt x="1412163" y="149034"/>
                  </a:moveTo>
                  <a:lnTo>
                    <a:pt x="1403769" y="149034"/>
                  </a:lnTo>
                  <a:lnTo>
                    <a:pt x="1400162" y="148437"/>
                  </a:lnTo>
                  <a:lnTo>
                    <a:pt x="1394167" y="78105"/>
                  </a:lnTo>
                  <a:lnTo>
                    <a:pt x="1394167" y="75120"/>
                  </a:lnTo>
                  <a:lnTo>
                    <a:pt x="1393558" y="70942"/>
                  </a:lnTo>
                  <a:lnTo>
                    <a:pt x="1393558" y="67373"/>
                  </a:lnTo>
                  <a:lnTo>
                    <a:pt x="1394167" y="61404"/>
                  </a:lnTo>
                  <a:lnTo>
                    <a:pt x="1407960" y="61404"/>
                  </a:lnTo>
                  <a:lnTo>
                    <a:pt x="1407960" y="57835"/>
                  </a:lnTo>
                  <a:lnTo>
                    <a:pt x="1407960" y="57238"/>
                  </a:lnTo>
                  <a:lnTo>
                    <a:pt x="1403159" y="57238"/>
                  </a:lnTo>
                  <a:lnTo>
                    <a:pt x="1397762" y="57835"/>
                  </a:lnTo>
                  <a:lnTo>
                    <a:pt x="1388160" y="57835"/>
                  </a:lnTo>
                  <a:lnTo>
                    <a:pt x="1383360" y="57238"/>
                  </a:lnTo>
                  <a:lnTo>
                    <a:pt x="1379156" y="57238"/>
                  </a:lnTo>
                  <a:lnTo>
                    <a:pt x="1346149" y="129362"/>
                  </a:lnTo>
                  <a:lnTo>
                    <a:pt x="1323657" y="79286"/>
                  </a:lnTo>
                  <a:lnTo>
                    <a:pt x="1314005" y="57835"/>
                  </a:lnTo>
                  <a:lnTo>
                    <a:pt x="1313738" y="57238"/>
                  </a:lnTo>
                  <a:lnTo>
                    <a:pt x="1309535" y="57238"/>
                  </a:lnTo>
                  <a:lnTo>
                    <a:pt x="1305344" y="57835"/>
                  </a:lnTo>
                  <a:lnTo>
                    <a:pt x="1295133" y="57835"/>
                  </a:lnTo>
                  <a:lnTo>
                    <a:pt x="1289735" y="57238"/>
                  </a:lnTo>
                  <a:lnTo>
                    <a:pt x="1284338" y="57238"/>
                  </a:lnTo>
                  <a:lnTo>
                    <a:pt x="1284338" y="61404"/>
                  </a:lnTo>
                  <a:lnTo>
                    <a:pt x="1292136" y="61404"/>
                  </a:lnTo>
                  <a:lnTo>
                    <a:pt x="1298143" y="63792"/>
                  </a:lnTo>
                  <a:lnTo>
                    <a:pt x="1298054" y="78105"/>
                  </a:lnTo>
                  <a:lnTo>
                    <a:pt x="1297533" y="85852"/>
                  </a:lnTo>
                  <a:lnTo>
                    <a:pt x="1296339" y="95986"/>
                  </a:lnTo>
                  <a:lnTo>
                    <a:pt x="1292136" y="134137"/>
                  </a:lnTo>
                  <a:lnTo>
                    <a:pt x="1290929" y="144272"/>
                  </a:lnTo>
                  <a:lnTo>
                    <a:pt x="1290332" y="149034"/>
                  </a:lnTo>
                  <a:lnTo>
                    <a:pt x="1277734" y="149034"/>
                  </a:lnTo>
                  <a:lnTo>
                    <a:pt x="1277734" y="153212"/>
                  </a:lnTo>
                  <a:lnTo>
                    <a:pt x="1283131" y="153212"/>
                  </a:lnTo>
                  <a:lnTo>
                    <a:pt x="1288529" y="152615"/>
                  </a:lnTo>
                  <a:lnTo>
                    <a:pt x="1299933" y="152615"/>
                  </a:lnTo>
                  <a:lnTo>
                    <a:pt x="1306537" y="153212"/>
                  </a:lnTo>
                  <a:lnTo>
                    <a:pt x="1313141" y="153212"/>
                  </a:lnTo>
                  <a:lnTo>
                    <a:pt x="1313141" y="152615"/>
                  </a:lnTo>
                  <a:lnTo>
                    <a:pt x="1313141" y="149034"/>
                  </a:lnTo>
                  <a:lnTo>
                    <a:pt x="1304137" y="149034"/>
                  </a:lnTo>
                  <a:lnTo>
                    <a:pt x="1300543" y="146646"/>
                  </a:lnTo>
                  <a:lnTo>
                    <a:pt x="1299337" y="144272"/>
                  </a:lnTo>
                  <a:lnTo>
                    <a:pt x="1299337" y="140093"/>
                  </a:lnTo>
                  <a:lnTo>
                    <a:pt x="1304137" y="79286"/>
                  </a:lnTo>
                  <a:lnTo>
                    <a:pt x="1337741" y="155600"/>
                  </a:lnTo>
                  <a:lnTo>
                    <a:pt x="1341348" y="155600"/>
                  </a:lnTo>
                  <a:lnTo>
                    <a:pt x="1353337" y="129362"/>
                  </a:lnTo>
                  <a:lnTo>
                    <a:pt x="1376756" y="78105"/>
                  </a:lnTo>
                  <a:lnTo>
                    <a:pt x="1380959" y="135928"/>
                  </a:lnTo>
                  <a:lnTo>
                    <a:pt x="1380959" y="149034"/>
                  </a:lnTo>
                  <a:lnTo>
                    <a:pt x="1368958" y="149034"/>
                  </a:lnTo>
                  <a:lnTo>
                    <a:pt x="1368958" y="153212"/>
                  </a:lnTo>
                  <a:lnTo>
                    <a:pt x="1376756" y="153212"/>
                  </a:lnTo>
                  <a:lnTo>
                    <a:pt x="1384554" y="152615"/>
                  </a:lnTo>
                  <a:lnTo>
                    <a:pt x="1398358" y="152615"/>
                  </a:lnTo>
                  <a:lnTo>
                    <a:pt x="1405559" y="153212"/>
                  </a:lnTo>
                  <a:lnTo>
                    <a:pt x="1412163" y="153212"/>
                  </a:lnTo>
                  <a:lnTo>
                    <a:pt x="1412163" y="152615"/>
                  </a:lnTo>
                  <a:lnTo>
                    <a:pt x="1412163" y="149034"/>
                  </a:lnTo>
                  <a:close/>
                </a:path>
                <a:path w="1981200" h="543559">
                  <a:moveTo>
                    <a:pt x="1478191" y="480479"/>
                  </a:moveTo>
                  <a:lnTo>
                    <a:pt x="1470977" y="479285"/>
                  </a:lnTo>
                  <a:lnTo>
                    <a:pt x="1468577" y="477507"/>
                  </a:lnTo>
                  <a:lnTo>
                    <a:pt x="1464386" y="472135"/>
                  </a:lnTo>
                  <a:lnTo>
                    <a:pt x="1443316" y="439940"/>
                  </a:lnTo>
                  <a:lnTo>
                    <a:pt x="1440980" y="436372"/>
                  </a:lnTo>
                  <a:lnTo>
                    <a:pt x="1444599" y="434581"/>
                  </a:lnTo>
                  <a:lnTo>
                    <a:pt x="1448536" y="432638"/>
                  </a:lnTo>
                  <a:lnTo>
                    <a:pt x="1454632" y="427570"/>
                  </a:lnTo>
                  <a:lnTo>
                    <a:pt x="1458696" y="420941"/>
                  </a:lnTo>
                  <a:lnTo>
                    <a:pt x="1460182" y="412521"/>
                  </a:lnTo>
                  <a:lnTo>
                    <a:pt x="1457464" y="400405"/>
                  </a:lnTo>
                  <a:lnTo>
                    <a:pt x="1450200" y="392925"/>
                  </a:lnTo>
                  <a:lnTo>
                    <a:pt x="1449997" y="392849"/>
                  </a:lnTo>
                  <a:lnTo>
                    <a:pt x="1441577" y="389826"/>
                  </a:lnTo>
                  <a:lnTo>
                    <a:pt x="1441577" y="413118"/>
                  </a:lnTo>
                  <a:lnTo>
                    <a:pt x="1440141" y="423265"/>
                  </a:lnTo>
                  <a:lnTo>
                    <a:pt x="1435950" y="429882"/>
                  </a:lnTo>
                  <a:lnTo>
                    <a:pt x="1429169" y="433489"/>
                  </a:lnTo>
                  <a:lnTo>
                    <a:pt x="1419974" y="434581"/>
                  </a:lnTo>
                  <a:lnTo>
                    <a:pt x="1413370" y="434581"/>
                  </a:lnTo>
                  <a:lnTo>
                    <a:pt x="1413370" y="393446"/>
                  </a:lnTo>
                  <a:lnTo>
                    <a:pt x="1415173" y="393446"/>
                  </a:lnTo>
                  <a:lnTo>
                    <a:pt x="1416964" y="392849"/>
                  </a:lnTo>
                  <a:lnTo>
                    <a:pt x="1421168" y="392849"/>
                  </a:lnTo>
                  <a:lnTo>
                    <a:pt x="1429677" y="394347"/>
                  </a:lnTo>
                  <a:lnTo>
                    <a:pt x="1436103" y="398513"/>
                  </a:lnTo>
                  <a:lnTo>
                    <a:pt x="1440154" y="404926"/>
                  </a:lnTo>
                  <a:lnTo>
                    <a:pt x="1441577" y="413118"/>
                  </a:lnTo>
                  <a:lnTo>
                    <a:pt x="1441577" y="389826"/>
                  </a:lnTo>
                  <a:lnTo>
                    <a:pt x="1439672" y="389140"/>
                  </a:lnTo>
                  <a:lnTo>
                    <a:pt x="1434249" y="388683"/>
                  </a:lnTo>
                  <a:lnTo>
                    <a:pt x="1427175" y="388086"/>
                  </a:lnTo>
                  <a:lnTo>
                    <a:pt x="1419364" y="388086"/>
                  </a:lnTo>
                  <a:lnTo>
                    <a:pt x="1412773" y="388683"/>
                  </a:lnTo>
                  <a:lnTo>
                    <a:pt x="1395958" y="388683"/>
                  </a:lnTo>
                  <a:lnTo>
                    <a:pt x="1387563" y="388086"/>
                  </a:lnTo>
                  <a:lnTo>
                    <a:pt x="1383360" y="388086"/>
                  </a:lnTo>
                  <a:lnTo>
                    <a:pt x="1383360" y="392252"/>
                  </a:lnTo>
                  <a:lnTo>
                    <a:pt x="1389964" y="392252"/>
                  </a:lnTo>
                  <a:lnTo>
                    <a:pt x="1395361" y="392849"/>
                  </a:lnTo>
                  <a:lnTo>
                    <a:pt x="1395361" y="478104"/>
                  </a:lnTo>
                  <a:lnTo>
                    <a:pt x="1390561" y="480479"/>
                  </a:lnTo>
                  <a:lnTo>
                    <a:pt x="1383360" y="480479"/>
                  </a:lnTo>
                  <a:lnTo>
                    <a:pt x="1383360" y="484657"/>
                  </a:lnTo>
                  <a:lnTo>
                    <a:pt x="1389964" y="484657"/>
                  </a:lnTo>
                  <a:lnTo>
                    <a:pt x="1396568" y="484060"/>
                  </a:lnTo>
                  <a:lnTo>
                    <a:pt x="1410970" y="484060"/>
                  </a:lnTo>
                  <a:lnTo>
                    <a:pt x="1419364" y="484657"/>
                  </a:lnTo>
                  <a:lnTo>
                    <a:pt x="1427175" y="484657"/>
                  </a:lnTo>
                  <a:lnTo>
                    <a:pt x="1427175" y="484060"/>
                  </a:lnTo>
                  <a:lnTo>
                    <a:pt x="1427175" y="480479"/>
                  </a:lnTo>
                  <a:lnTo>
                    <a:pt x="1418170" y="480479"/>
                  </a:lnTo>
                  <a:lnTo>
                    <a:pt x="1413370" y="479882"/>
                  </a:lnTo>
                  <a:lnTo>
                    <a:pt x="1413370" y="439940"/>
                  </a:lnTo>
                  <a:lnTo>
                    <a:pt x="1422374" y="439940"/>
                  </a:lnTo>
                  <a:lnTo>
                    <a:pt x="1429143" y="451459"/>
                  </a:lnTo>
                  <a:lnTo>
                    <a:pt x="1436103" y="462749"/>
                  </a:lnTo>
                  <a:lnTo>
                    <a:pt x="1443380" y="473811"/>
                  </a:lnTo>
                  <a:lnTo>
                    <a:pt x="1451178" y="484657"/>
                  </a:lnTo>
                  <a:lnTo>
                    <a:pt x="1455381" y="484657"/>
                  </a:lnTo>
                  <a:lnTo>
                    <a:pt x="1460182" y="484060"/>
                  </a:lnTo>
                  <a:lnTo>
                    <a:pt x="1469186" y="484060"/>
                  </a:lnTo>
                  <a:lnTo>
                    <a:pt x="1473377" y="484657"/>
                  </a:lnTo>
                  <a:lnTo>
                    <a:pt x="1478191" y="484657"/>
                  </a:lnTo>
                  <a:lnTo>
                    <a:pt x="1478191" y="484060"/>
                  </a:lnTo>
                  <a:lnTo>
                    <a:pt x="1478191" y="480479"/>
                  </a:lnTo>
                  <a:close/>
                </a:path>
                <a:path w="1981200" h="543559">
                  <a:moveTo>
                    <a:pt x="1523199" y="296875"/>
                  </a:moveTo>
                  <a:lnTo>
                    <a:pt x="1519593" y="296278"/>
                  </a:lnTo>
                  <a:lnTo>
                    <a:pt x="1515783" y="305422"/>
                  </a:lnTo>
                  <a:lnTo>
                    <a:pt x="1510220" y="310438"/>
                  </a:lnTo>
                  <a:lnTo>
                    <a:pt x="1502295" y="312547"/>
                  </a:lnTo>
                  <a:lnTo>
                    <a:pt x="1491386" y="312966"/>
                  </a:lnTo>
                  <a:lnTo>
                    <a:pt x="1474584" y="312966"/>
                  </a:lnTo>
                  <a:lnTo>
                    <a:pt x="1474584" y="271843"/>
                  </a:lnTo>
                  <a:lnTo>
                    <a:pt x="1500390" y="271843"/>
                  </a:lnTo>
                  <a:lnTo>
                    <a:pt x="1500987" y="277202"/>
                  </a:lnTo>
                  <a:lnTo>
                    <a:pt x="1501597" y="285546"/>
                  </a:lnTo>
                  <a:lnTo>
                    <a:pt x="1505788" y="284353"/>
                  </a:lnTo>
                  <a:lnTo>
                    <a:pt x="1505788" y="271843"/>
                  </a:lnTo>
                  <a:lnTo>
                    <a:pt x="1505788" y="264680"/>
                  </a:lnTo>
                  <a:lnTo>
                    <a:pt x="1505788" y="252768"/>
                  </a:lnTo>
                  <a:lnTo>
                    <a:pt x="1501597" y="252768"/>
                  </a:lnTo>
                  <a:lnTo>
                    <a:pt x="1500987" y="259918"/>
                  </a:lnTo>
                  <a:lnTo>
                    <a:pt x="1499184" y="264680"/>
                  </a:lnTo>
                  <a:lnTo>
                    <a:pt x="1474584" y="264680"/>
                  </a:lnTo>
                  <a:lnTo>
                    <a:pt x="1474584" y="228917"/>
                  </a:lnTo>
                  <a:lnTo>
                    <a:pt x="1508188" y="228917"/>
                  </a:lnTo>
                  <a:lnTo>
                    <a:pt x="1509991" y="236067"/>
                  </a:lnTo>
                  <a:lnTo>
                    <a:pt x="1510588" y="245008"/>
                  </a:lnTo>
                  <a:lnTo>
                    <a:pt x="1514792" y="243827"/>
                  </a:lnTo>
                  <a:lnTo>
                    <a:pt x="1514195" y="237858"/>
                  </a:lnTo>
                  <a:lnTo>
                    <a:pt x="1514195" y="228917"/>
                  </a:lnTo>
                  <a:lnTo>
                    <a:pt x="1514195" y="222961"/>
                  </a:lnTo>
                  <a:lnTo>
                    <a:pt x="1514195" y="222364"/>
                  </a:lnTo>
                  <a:lnTo>
                    <a:pt x="1506550" y="222453"/>
                  </a:lnTo>
                  <a:lnTo>
                    <a:pt x="1488109" y="222859"/>
                  </a:lnTo>
                  <a:lnTo>
                    <a:pt x="1478788" y="222961"/>
                  </a:lnTo>
                  <a:lnTo>
                    <a:pt x="1469809" y="222859"/>
                  </a:lnTo>
                  <a:lnTo>
                    <a:pt x="1451864" y="222453"/>
                  </a:lnTo>
                  <a:lnTo>
                    <a:pt x="1444574" y="222364"/>
                  </a:lnTo>
                  <a:lnTo>
                    <a:pt x="1444574" y="226529"/>
                  </a:lnTo>
                  <a:lnTo>
                    <a:pt x="1451178" y="226529"/>
                  </a:lnTo>
                  <a:lnTo>
                    <a:pt x="1456575" y="227723"/>
                  </a:lnTo>
                  <a:lnTo>
                    <a:pt x="1456575" y="314159"/>
                  </a:lnTo>
                  <a:lnTo>
                    <a:pt x="1451178" y="314756"/>
                  </a:lnTo>
                  <a:lnTo>
                    <a:pt x="1444574" y="314756"/>
                  </a:lnTo>
                  <a:lnTo>
                    <a:pt x="1444574" y="318935"/>
                  </a:lnTo>
                  <a:lnTo>
                    <a:pt x="1471244" y="318427"/>
                  </a:lnTo>
                  <a:lnTo>
                    <a:pt x="1481188" y="318338"/>
                  </a:lnTo>
                  <a:lnTo>
                    <a:pt x="1491132" y="318427"/>
                  </a:lnTo>
                  <a:lnTo>
                    <a:pt x="1518399" y="318935"/>
                  </a:lnTo>
                  <a:lnTo>
                    <a:pt x="1518500" y="318338"/>
                  </a:lnTo>
                  <a:lnTo>
                    <a:pt x="1519389" y="312966"/>
                  </a:lnTo>
                  <a:lnTo>
                    <a:pt x="1519593" y="311785"/>
                  </a:lnTo>
                  <a:lnTo>
                    <a:pt x="1521396" y="304025"/>
                  </a:lnTo>
                  <a:lnTo>
                    <a:pt x="1523199" y="296875"/>
                  </a:lnTo>
                  <a:close/>
                </a:path>
                <a:path w="1981200" h="543559">
                  <a:moveTo>
                    <a:pt x="1590408" y="388086"/>
                  </a:moveTo>
                  <a:lnTo>
                    <a:pt x="1583817" y="388086"/>
                  </a:lnTo>
                  <a:lnTo>
                    <a:pt x="1575409" y="388683"/>
                  </a:lnTo>
                  <a:lnTo>
                    <a:pt x="1561604" y="388683"/>
                  </a:lnTo>
                  <a:lnTo>
                    <a:pt x="1553210" y="388086"/>
                  </a:lnTo>
                  <a:lnTo>
                    <a:pt x="1547799" y="388086"/>
                  </a:lnTo>
                  <a:lnTo>
                    <a:pt x="1547799" y="392252"/>
                  </a:lnTo>
                  <a:lnTo>
                    <a:pt x="1555000" y="392252"/>
                  </a:lnTo>
                  <a:lnTo>
                    <a:pt x="1560410" y="392849"/>
                  </a:lnTo>
                  <a:lnTo>
                    <a:pt x="1560410" y="479285"/>
                  </a:lnTo>
                  <a:lnTo>
                    <a:pt x="1555000" y="480479"/>
                  </a:lnTo>
                  <a:lnTo>
                    <a:pt x="1547799" y="480479"/>
                  </a:lnTo>
                  <a:lnTo>
                    <a:pt x="1547799" y="484657"/>
                  </a:lnTo>
                  <a:lnTo>
                    <a:pt x="1553210" y="484657"/>
                  </a:lnTo>
                  <a:lnTo>
                    <a:pt x="1561604" y="484060"/>
                  </a:lnTo>
                  <a:lnTo>
                    <a:pt x="1575409" y="484060"/>
                  </a:lnTo>
                  <a:lnTo>
                    <a:pt x="1583817" y="484657"/>
                  </a:lnTo>
                  <a:lnTo>
                    <a:pt x="1590408" y="484657"/>
                  </a:lnTo>
                  <a:lnTo>
                    <a:pt x="1590408" y="484060"/>
                  </a:lnTo>
                  <a:lnTo>
                    <a:pt x="1590408" y="480479"/>
                  </a:lnTo>
                  <a:lnTo>
                    <a:pt x="1583207" y="480479"/>
                  </a:lnTo>
                  <a:lnTo>
                    <a:pt x="1578406" y="479285"/>
                  </a:lnTo>
                  <a:lnTo>
                    <a:pt x="1578406" y="392849"/>
                  </a:lnTo>
                  <a:lnTo>
                    <a:pt x="1583207" y="392252"/>
                  </a:lnTo>
                  <a:lnTo>
                    <a:pt x="1590408" y="392252"/>
                  </a:lnTo>
                  <a:lnTo>
                    <a:pt x="1590408" y="388683"/>
                  </a:lnTo>
                  <a:lnTo>
                    <a:pt x="1590408" y="388086"/>
                  </a:lnTo>
                  <a:close/>
                </a:path>
                <a:path w="1981200" h="543559">
                  <a:moveTo>
                    <a:pt x="1590408" y="102539"/>
                  </a:moveTo>
                  <a:lnTo>
                    <a:pt x="1586204" y="82765"/>
                  </a:lnTo>
                  <a:lnTo>
                    <a:pt x="1574736" y="67741"/>
                  </a:lnTo>
                  <a:lnTo>
                    <a:pt x="1570609" y="65430"/>
                  </a:lnTo>
                  <a:lnTo>
                    <a:pt x="1570609" y="105524"/>
                  </a:lnTo>
                  <a:lnTo>
                    <a:pt x="1569440" y="120967"/>
                  </a:lnTo>
                  <a:lnTo>
                    <a:pt x="1564906" y="135178"/>
                  </a:lnTo>
                  <a:lnTo>
                    <a:pt x="1555419" y="145592"/>
                  </a:lnTo>
                  <a:lnTo>
                    <a:pt x="1539405" y="149631"/>
                  </a:lnTo>
                  <a:lnTo>
                    <a:pt x="1524431" y="145529"/>
                  </a:lnTo>
                  <a:lnTo>
                    <a:pt x="1513738" y="134658"/>
                  </a:lnTo>
                  <a:lnTo>
                    <a:pt x="1507324" y="119202"/>
                  </a:lnTo>
                  <a:lnTo>
                    <a:pt x="1505191" y="101346"/>
                  </a:lnTo>
                  <a:lnTo>
                    <a:pt x="1506702" y="87312"/>
                  </a:lnTo>
                  <a:lnTo>
                    <a:pt x="1511871" y="74447"/>
                  </a:lnTo>
                  <a:lnTo>
                    <a:pt x="1521650" y="65049"/>
                  </a:lnTo>
                  <a:lnTo>
                    <a:pt x="1537004" y="61404"/>
                  </a:lnTo>
                  <a:lnTo>
                    <a:pt x="1551876" y="65532"/>
                  </a:lnTo>
                  <a:lnTo>
                    <a:pt x="1562354" y="76085"/>
                  </a:lnTo>
                  <a:lnTo>
                    <a:pt x="1568564" y="90322"/>
                  </a:lnTo>
                  <a:lnTo>
                    <a:pt x="1570609" y="105524"/>
                  </a:lnTo>
                  <a:lnTo>
                    <a:pt x="1570609" y="65430"/>
                  </a:lnTo>
                  <a:lnTo>
                    <a:pt x="1563471" y="61404"/>
                  </a:lnTo>
                  <a:lnTo>
                    <a:pt x="1557756" y="58191"/>
                  </a:lnTo>
                  <a:lnTo>
                    <a:pt x="1537004" y="54851"/>
                  </a:lnTo>
                  <a:lnTo>
                    <a:pt x="1516875" y="58839"/>
                  </a:lnTo>
                  <a:lnTo>
                    <a:pt x="1500695" y="69748"/>
                  </a:lnTo>
                  <a:lnTo>
                    <a:pt x="1489900" y="86029"/>
                  </a:lnTo>
                  <a:lnTo>
                    <a:pt x="1485988" y="106121"/>
                  </a:lnTo>
                  <a:lnTo>
                    <a:pt x="1489913" y="126174"/>
                  </a:lnTo>
                  <a:lnTo>
                    <a:pt x="1500771" y="141808"/>
                  </a:lnTo>
                  <a:lnTo>
                    <a:pt x="1517129" y="151968"/>
                  </a:lnTo>
                  <a:lnTo>
                    <a:pt x="1537601" y="155600"/>
                  </a:lnTo>
                  <a:lnTo>
                    <a:pt x="1558518" y="151752"/>
                  </a:lnTo>
                  <a:lnTo>
                    <a:pt x="1561782" y="149631"/>
                  </a:lnTo>
                  <a:lnTo>
                    <a:pt x="1575257" y="140919"/>
                  </a:lnTo>
                  <a:lnTo>
                    <a:pt x="1586382" y="124155"/>
                  </a:lnTo>
                  <a:lnTo>
                    <a:pt x="1590408" y="102539"/>
                  </a:lnTo>
                  <a:close/>
                </a:path>
                <a:path w="1981200" h="543559">
                  <a:moveTo>
                    <a:pt x="1697837" y="278396"/>
                  </a:moveTo>
                  <a:lnTo>
                    <a:pt x="1691246" y="278993"/>
                  </a:lnTo>
                  <a:lnTo>
                    <a:pt x="1664830" y="278993"/>
                  </a:lnTo>
                  <a:lnTo>
                    <a:pt x="1658226" y="278396"/>
                  </a:lnTo>
                  <a:lnTo>
                    <a:pt x="1658226" y="282575"/>
                  </a:lnTo>
                  <a:lnTo>
                    <a:pt x="1661833" y="314756"/>
                  </a:lnTo>
                  <a:lnTo>
                    <a:pt x="1655229" y="314756"/>
                  </a:lnTo>
                  <a:lnTo>
                    <a:pt x="1638185" y="310591"/>
                  </a:lnTo>
                  <a:lnTo>
                    <a:pt x="1626425" y="299707"/>
                  </a:lnTo>
                  <a:lnTo>
                    <a:pt x="1619618" y="284581"/>
                  </a:lnTo>
                  <a:lnTo>
                    <a:pt x="1617421" y="267665"/>
                  </a:lnTo>
                  <a:lnTo>
                    <a:pt x="1619770" y="251688"/>
                  </a:lnTo>
                  <a:lnTo>
                    <a:pt x="1626793" y="238607"/>
                  </a:lnTo>
                  <a:lnTo>
                    <a:pt x="1638439" y="229781"/>
                  </a:lnTo>
                  <a:lnTo>
                    <a:pt x="1654632" y="226529"/>
                  </a:lnTo>
                  <a:lnTo>
                    <a:pt x="1665935" y="227736"/>
                  </a:lnTo>
                  <a:lnTo>
                    <a:pt x="1675333" y="231673"/>
                  </a:lnTo>
                  <a:lnTo>
                    <a:pt x="1682483" y="238861"/>
                  </a:lnTo>
                  <a:lnTo>
                    <a:pt x="1687042" y="249783"/>
                  </a:lnTo>
                  <a:lnTo>
                    <a:pt x="1691246" y="249186"/>
                  </a:lnTo>
                  <a:lnTo>
                    <a:pt x="1689442" y="241439"/>
                  </a:lnTo>
                  <a:lnTo>
                    <a:pt x="1689442" y="226529"/>
                  </a:lnTo>
                  <a:lnTo>
                    <a:pt x="1689442" y="225933"/>
                  </a:lnTo>
                  <a:lnTo>
                    <a:pt x="1684045" y="225336"/>
                  </a:lnTo>
                  <a:lnTo>
                    <a:pt x="1679232" y="224155"/>
                  </a:lnTo>
                  <a:lnTo>
                    <a:pt x="1668437" y="221767"/>
                  </a:lnTo>
                  <a:lnTo>
                    <a:pt x="1662430" y="220573"/>
                  </a:lnTo>
                  <a:lnTo>
                    <a:pt x="1653425" y="220573"/>
                  </a:lnTo>
                  <a:lnTo>
                    <a:pt x="1633156" y="223685"/>
                  </a:lnTo>
                  <a:lnTo>
                    <a:pt x="1615465" y="232943"/>
                  </a:lnTo>
                  <a:lnTo>
                    <a:pt x="1602955" y="248234"/>
                  </a:lnTo>
                  <a:lnTo>
                    <a:pt x="1598218" y="269455"/>
                  </a:lnTo>
                  <a:lnTo>
                    <a:pt x="1602359" y="291299"/>
                  </a:lnTo>
                  <a:lnTo>
                    <a:pt x="1613814" y="307378"/>
                  </a:lnTo>
                  <a:lnTo>
                    <a:pt x="1631137" y="317322"/>
                  </a:lnTo>
                  <a:lnTo>
                    <a:pt x="1652828" y="320725"/>
                  </a:lnTo>
                  <a:lnTo>
                    <a:pt x="1663217" y="320294"/>
                  </a:lnTo>
                  <a:lnTo>
                    <a:pt x="1672932" y="319087"/>
                  </a:lnTo>
                  <a:lnTo>
                    <a:pt x="1682203" y="317195"/>
                  </a:lnTo>
                  <a:lnTo>
                    <a:pt x="1691246" y="314756"/>
                  </a:lnTo>
                  <a:lnTo>
                    <a:pt x="1691246" y="312381"/>
                  </a:lnTo>
                  <a:lnTo>
                    <a:pt x="1688236" y="310591"/>
                  </a:lnTo>
                  <a:lnTo>
                    <a:pt x="1688236" y="284949"/>
                  </a:lnTo>
                  <a:lnTo>
                    <a:pt x="1690636" y="282575"/>
                  </a:lnTo>
                  <a:lnTo>
                    <a:pt x="1697837" y="282575"/>
                  </a:lnTo>
                  <a:lnTo>
                    <a:pt x="1697837" y="278993"/>
                  </a:lnTo>
                  <a:lnTo>
                    <a:pt x="1697837" y="278396"/>
                  </a:lnTo>
                  <a:close/>
                </a:path>
                <a:path w="1981200" h="543559">
                  <a:moveTo>
                    <a:pt x="1753654" y="416102"/>
                  </a:moveTo>
                  <a:lnTo>
                    <a:pt x="1752460" y="408355"/>
                  </a:lnTo>
                  <a:lnTo>
                    <a:pt x="1751863" y="400608"/>
                  </a:lnTo>
                  <a:lnTo>
                    <a:pt x="1752460" y="392849"/>
                  </a:lnTo>
                  <a:lnTo>
                    <a:pt x="1749526" y="392252"/>
                  </a:lnTo>
                  <a:lnTo>
                    <a:pt x="1743722" y="391071"/>
                  </a:lnTo>
                  <a:lnTo>
                    <a:pt x="1736178" y="388899"/>
                  </a:lnTo>
                  <a:lnTo>
                    <a:pt x="1728063" y="387070"/>
                  </a:lnTo>
                  <a:lnTo>
                    <a:pt x="1680133" y="399034"/>
                  </a:lnTo>
                  <a:lnTo>
                    <a:pt x="1664233" y="434581"/>
                  </a:lnTo>
                  <a:lnTo>
                    <a:pt x="1668284" y="457517"/>
                  </a:lnTo>
                  <a:lnTo>
                    <a:pt x="1679536" y="473697"/>
                  </a:lnTo>
                  <a:lnTo>
                    <a:pt x="1696643" y="483285"/>
                  </a:lnTo>
                  <a:lnTo>
                    <a:pt x="1718246" y="486448"/>
                  </a:lnTo>
                  <a:lnTo>
                    <a:pt x="1727695" y="485927"/>
                  </a:lnTo>
                  <a:lnTo>
                    <a:pt x="1736178" y="484581"/>
                  </a:lnTo>
                  <a:lnTo>
                    <a:pt x="1743646" y="482676"/>
                  </a:lnTo>
                  <a:lnTo>
                    <a:pt x="1750060" y="480479"/>
                  </a:lnTo>
                  <a:lnTo>
                    <a:pt x="1750656" y="472732"/>
                  </a:lnTo>
                  <a:lnTo>
                    <a:pt x="1751863" y="465582"/>
                  </a:lnTo>
                  <a:lnTo>
                    <a:pt x="1753654" y="457835"/>
                  </a:lnTo>
                  <a:lnTo>
                    <a:pt x="1750060" y="457238"/>
                  </a:lnTo>
                  <a:lnTo>
                    <a:pt x="1745894" y="466648"/>
                  </a:lnTo>
                  <a:lnTo>
                    <a:pt x="1739709" y="474002"/>
                  </a:lnTo>
                  <a:lnTo>
                    <a:pt x="1731492" y="478777"/>
                  </a:lnTo>
                  <a:lnTo>
                    <a:pt x="1721243" y="480479"/>
                  </a:lnTo>
                  <a:lnTo>
                    <a:pt x="1704454" y="476491"/>
                  </a:lnTo>
                  <a:lnTo>
                    <a:pt x="1692668" y="465950"/>
                  </a:lnTo>
                  <a:lnTo>
                    <a:pt x="1685721" y="451053"/>
                  </a:lnTo>
                  <a:lnTo>
                    <a:pt x="1683435" y="433984"/>
                  </a:lnTo>
                  <a:lnTo>
                    <a:pt x="1685671" y="417410"/>
                  </a:lnTo>
                  <a:lnTo>
                    <a:pt x="1692287" y="404177"/>
                  </a:lnTo>
                  <a:lnTo>
                    <a:pt x="1703184" y="395427"/>
                  </a:lnTo>
                  <a:lnTo>
                    <a:pt x="1718246" y="392252"/>
                  </a:lnTo>
                  <a:lnTo>
                    <a:pt x="1731137" y="394144"/>
                  </a:lnTo>
                  <a:lnTo>
                    <a:pt x="1739925" y="399338"/>
                  </a:lnTo>
                  <a:lnTo>
                    <a:pt x="1745678" y="407098"/>
                  </a:lnTo>
                  <a:lnTo>
                    <a:pt x="1749450" y="416699"/>
                  </a:lnTo>
                  <a:lnTo>
                    <a:pt x="1753654" y="416102"/>
                  </a:lnTo>
                  <a:close/>
                </a:path>
                <a:path w="1981200" h="543559">
                  <a:moveTo>
                    <a:pt x="1847888" y="296875"/>
                  </a:moveTo>
                  <a:lnTo>
                    <a:pt x="1844281" y="296278"/>
                  </a:lnTo>
                  <a:lnTo>
                    <a:pt x="1840471" y="305422"/>
                  </a:lnTo>
                  <a:lnTo>
                    <a:pt x="1834908" y="310438"/>
                  </a:lnTo>
                  <a:lnTo>
                    <a:pt x="1826983" y="312547"/>
                  </a:lnTo>
                  <a:lnTo>
                    <a:pt x="1816074" y="312966"/>
                  </a:lnTo>
                  <a:lnTo>
                    <a:pt x="1799272" y="312966"/>
                  </a:lnTo>
                  <a:lnTo>
                    <a:pt x="1799272" y="271843"/>
                  </a:lnTo>
                  <a:lnTo>
                    <a:pt x="1825078" y="271843"/>
                  </a:lnTo>
                  <a:lnTo>
                    <a:pt x="1825675" y="277202"/>
                  </a:lnTo>
                  <a:lnTo>
                    <a:pt x="1826272" y="285546"/>
                  </a:lnTo>
                  <a:lnTo>
                    <a:pt x="1830476" y="284353"/>
                  </a:lnTo>
                  <a:lnTo>
                    <a:pt x="1830476" y="271843"/>
                  </a:lnTo>
                  <a:lnTo>
                    <a:pt x="1830476" y="264680"/>
                  </a:lnTo>
                  <a:lnTo>
                    <a:pt x="1830476" y="252768"/>
                  </a:lnTo>
                  <a:lnTo>
                    <a:pt x="1826272" y="252768"/>
                  </a:lnTo>
                  <a:lnTo>
                    <a:pt x="1825675" y="259918"/>
                  </a:lnTo>
                  <a:lnTo>
                    <a:pt x="1823872" y="264680"/>
                  </a:lnTo>
                  <a:lnTo>
                    <a:pt x="1799272" y="264680"/>
                  </a:lnTo>
                  <a:lnTo>
                    <a:pt x="1799272" y="228917"/>
                  </a:lnTo>
                  <a:lnTo>
                    <a:pt x="1832876" y="228917"/>
                  </a:lnTo>
                  <a:lnTo>
                    <a:pt x="1834680" y="236067"/>
                  </a:lnTo>
                  <a:lnTo>
                    <a:pt x="1835277" y="245008"/>
                  </a:lnTo>
                  <a:lnTo>
                    <a:pt x="1839480" y="243827"/>
                  </a:lnTo>
                  <a:lnTo>
                    <a:pt x="1838883" y="237858"/>
                  </a:lnTo>
                  <a:lnTo>
                    <a:pt x="1838883" y="228917"/>
                  </a:lnTo>
                  <a:lnTo>
                    <a:pt x="1838883" y="222961"/>
                  </a:lnTo>
                  <a:lnTo>
                    <a:pt x="1838883" y="222364"/>
                  </a:lnTo>
                  <a:lnTo>
                    <a:pt x="1831238" y="222453"/>
                  </a:lnTo>
                  <a:lnTo>
                    <a:pt x="1812798" y="222859"/>
                  </a:lnTo>
                  <a:lnTo>
                    <a:pt x="1803476" y="222961"/>
                  </a:lnTo>
                  <a:lnTo>
                    <a:pt x="1794497" y="222859"/>
                  </a:lnTo>
                  <a:lnTo>
                    <a:pt x="1776552" y="222453"/>
                  </a:lnTo>
                  <a:lnTo>
                    <a:pt x="1769262" y="222364"/>
                  </a:lnTo>
                  <a:lnTo>
                    <a:pt x="1769262" y="226529"/>
                  </a:lnTo>
                  <a:lnTo>
                    <a:pt x="1775866" y="226529"/>
                  </a:lnTo>
                  <a:lnTo>
                    <a:pt x="1781263" y="227723"/>
                  </a:lnTo>
                  <a:lnTo>
                    <a:pt x="1781263" y="314159"/>
                  </a:lnTo>
                  <a:lnTo>
                    <a:pt x="1775866" y="314756"/>
                  </a:lnTo>
                  <a:lnTo>
                    <a:pt x="1769262" y="314756"/>
                  </a:lnTo>
                  <a:lnTo>
                    <a:pt x="1769262" y="318935"/>
                  </a:lnTo>
                  <a:lnTo>
                    <a:pt x="1795932" y="318427"/>
                  </a:lnTo>
                  <a:lnTo>
                    <a:pt x="1805876" y="318338"/>
                  </a:lnTo>
                  <a:lnTo>
                    <a:pt x="1815820" y="318427"/>
                  </a:lnTo>
                  <a:lnTo>
                    <a:pt x="1843087" y="318935"/>
                  </a:lnTo>
                  <a:lnTo>
                    <a:pt x="1843227" y="318338"/>
                  </a:lnTo>
                  <a:lnTo>
                    <a:pt x="1844586" y="312966"/>
                  </a:lnTo>
                  <a:lnTo>
                    <a:pt x="1844878" y="311785"/>
                  </a:lnTo>
                  <a:lnTo>
                    <a:pt x="1846084" y="304025"/>
                  </a:lnTo>
                  <a:lnTo>
                    <a:pt x="1847888" y="296875"/>
                  </a:lnTo>
                  <a:close/>
                </a:path>
                <a:path w="1981200" h="543559">
                  <a:moveTo>
                    <a:pt x="1922907" y="384505"/>
                  </a:moveTo>
                  <a:lnTo>
                    <a:pt x="1919300" y="383908"/>
                  </a:lnTo>
                  <a:lnTo>
                    <a:pt x="1919300" y="388086"/>
                  </a:lnTo>
                  <a:lnTo>
                    <a:pt x="1833473" y="388086"/>
                  </a:lnTo>
                  <a:lnTo>
                    <a:pt x="1832279" y="383908"/>
                  </a:lnTo>
                  <a:lnTo>
                    <a:pt x="1828673" y="383908"/>
                  </a:lnTo>
                  <a:lnTo>
                    <a:pt x="1828673" y="392252"/>
                  </a:lnTo>
                  <a:lnTo>
                    <a:pt x="1828177" y="395236"/>
                  </a:lnTo>
                  <a:lnTo>
                    <a:pt x="1827479" y="400011"/>
                  </a:lnTo>
                  <a:lnTo>
                    <a:pt x="1826971" y="402983"/>
                  </a:lnTo>
                  <a:lnTo>
                    <a:pt x="1826272" y="407758"/>
                  </a:lnTo>
                  <a:lnTo>
                    <a:pt x="1830476" y="407758"/>
                  </a:lnTo>
                  <a:lnTo>
                    <a:pt x="1832279" y="397624"/>
                  </a:lnTo>
                  <a:lnTo>
                    <a:pt x="1832876" y="395236"/>
                  </a:lnTo>
                  <a:lnTo>
                    <a:pt x="1865884" y="395236"/>
                  </a:lnTo>
                  <a:lnTo>
                    <a:pt x="1865884" y="479285"/>
                  </a:lnTo>
                  <a:lnTo>
                    <a:pt x="1862289" y="480479"/>
                  </a:lnTo>
                  <a:lnTo>
                    <a:pt x="1852079" y="480479"/>
                  </a:lnTo>
                  <a:lnTo>
                    <a:pt x="1852079" y="484657"/>
                  </a:lnTo>
                  <a:lnTo>
                    <a:pt x="1857489" y="484657"/>
                  </a:lnTo>
                  <a:lnTo>
                    <a:pt x="1867090" y="484060"/>
                  </a:lnTo>
                  <a:lnTo>
                    <a:pt x="1882686" y="484060"/>
                  </a:lnTo>
                  <a:lnTo>
                    <a:pt x="1892896" y="484657"/>
                  </a:lnTo>
                  <a:lnTo>
                    <a:pt x="1898294" y="484657"/>
                  </a:lnTo>
                  <a:lnTo>
                    <a:pt x="1898294" y="484060"/>
                  </a:lnTo>
                  <a:lnTo>
                    <a:pt x="1898294" y="480479"/>
                  </a:lnTo>
                  <a:lnTo>
                    <a:pt x="1888693" y="480479"/>
                  </a:lnTo>
                  <a:lnTo>
                    <a:pt x="1883892" y="478701"/>
                  </a:lnTo>
                  <a:lnTo>
                    <a:pt x="1883892" y="395236"/>
                  </a:lnTo>
                  <a:lnTo>
                    <a:pt x="1915706" y="395236"/>
                  </a:lnTo>
                  <a:lnTo>
                    <a:pt x="1916899" y="402983"/>
                  </a:lnTo>
                  <a:lnTo>
                    <a:pt x="1916899" y="408355"/>
                  </a:lnTo>
                  <a:lnTo>
                    <a:pt x="1921103" y="406565"/>
                  </a:lnTo>
                  <a:lnTo>
                    <a:pt x="1921192" y="395236"/>
                  </a:lnTo>
                  <a:lnTo>
                    <a:pt x="1921611" y="392252"/>
                  </a:lnTo>
                  <a:lnTo>
                    <a:pt x="1922297" y="388086"/>
                  </a:lnTo>
                  <a:lnTo>
                    <a:pt x="1922907" y="384505"/>
                  </a:lnTo>
                  <a:close/>
                </a:path>
                <a:path w="1981200" h="543559">
                  <a:moveTo>
                    <a:pt x="1981123" y="292112"/>
                  </a:moveTo>
                  <a:lnTo>
                    <a:pt x="1974557" y="273558"/>
                  </a:lnTo>
                  <a:lnTo>
                    <a:pt x="1960118" y="263563"/>
                  </a:lnTo>
                  <a:lnTo>
                    <a:pt x="1945665" y="255473"/>
                  </a:lnTo>
                  <a:lnTo>
                    <a:pt x="1939112" y="242633"/>
                  </a:lnTo>
                  <a:lnTo>
                    <a:pt x="1939112" y="231902"/>
                  </a:lnTo>
                  <a:lnTo>
                    <a:pt x="1945106" y="225336"/>
                  </a:lnTo>
                  <a:lnTo>
                    <a:pt x="1966112" y="225336"/>
                  </a:lnTo>
                  <a:lnTo>
                    <a:pt x="1971509" y="234289"/>
                  </a:lnTo>
                  <a:lnTo>
                    <a:pt x="1972716" y="243230"/>
                  </a:lnTo>
                  <a:lnTo>
                    <a:pt x="1976920" y="242633"/>
                  </a:lnTo>
                  <a:lnTo>
                    <a:pt x="1975713" y="235470"/>
                  </a:lnTo>
                  <a:lnTo>
                    <a:pt x="1975116" y="228917"/>
                  </a:lnTo>
                  <a:lnTo>
                    <a:pt x="1975116" y="225336"/>
                  </a:lnTo>
                  <a:lnTo>
                    <a:pt x="1975116" y="222364"/>
                  </a:lnTo>
                  <a:lnTo>
                    <a:pt x="1970913" y="222364"/>
                  </a:lnTo>
                  <a:lnTo>
                    <a:pt x="1958911" y="220573"/>
                  </a:lnTo>
                  <a:lnTo>
                    <a:pt x="1955317" y="220573"/>
                  </a:lnTo>
                  <a:lnTo>
                    <a:pt x="1942934" y="222529"/>
                  </a:lnTo>
                  <a:lnTo>
                    <a:pt x="1933257" y="228168"/>
                  </a:lnTo>
                  <a:lnTo>
                    <a:pt x="1926958" y="237172"/>
                  </a:lnTo>
                  <a:lnTo>
                    <a:pt x="1924697" y="249186"/>
                  </a:lnTo>
                  <a:lnTo>
                    <a:pt x="1931085" y="267652"/>
                  </a:lnTo>
                  <a:lnTo>
                    <a:pt x="1945106" y="277571"/>
                  </a:lnTo>
                  <a:lnTo>
                    <a:pt x="1959140" y="285826"/>
                  </a:lnTo>
                  <a:lnTo>
                    <a:pt x="1965515" y="299262"/>
                  </a:lnTo>
                  <a:lnTo>
                    <a:pt x="1965515" y="308800"/>
                  </a:lnTo>
                  <a:lnTo>
                    <a:pt x="1957717" y="314756"/>
                  </a:lnTo>
                  <a:lnTo>
                    <a:pt x="1948103" y="314756"/>
                  </a:lnTo>
                  <a:lnTo>
                    <a:pt x="1939417" y="312991"/>
                  </a:lnTo>
                  <a:lnTo>
                    <a:pt x="1933028" y="308203"/>
                  </a:lnTo>
                  <a:lnTo>
                    <a:pt x="1928787" y="301180"/>
                  </a:lnTo>
                  <a:lnTo>
                    <a:pt x="1926501" y="292709"/>
                  </a:lnTo>
                  <a:lnTo>
                    <a:pt x="1922907" y="293890"/>
                  </a:lnTo>
                  <a:lnTo>
                    <a:pt x="1923503" y="301053"/>
                  </a:lnTo>
                  <a:lnTo>
                    <a:pt x="1924697" y="307606"/>
                  </a:lnTo>
                  <a:lnTo>
                    <a:pt x="1925307" y="314756"/>
                  </a:lnTo>
                  <a:lnTo>
                    <a:pt x="1931898" y="318338"/>
                  </a:lnTo>
                  <a:lnTo>
                    <a:pt x="1939709" y="320725"/>
                  </a:lnTo>
                  <a:lnTo>
                    <a:pt x="1947506" y="320725"/>
                  </a:lnTo>
                  <a:lnTo>
                    <a:pt x="1960105" y="318935"/>
                  </a:lnTo>
                  <a:lnTo>
                    <a:pt x="1968449" y="314756"/>
                  </a:lnTo>
                  <a:lnTo>
                    <a:pt x="1970836" y="313563"/>
                  </a:lnTo>
                  <a:lnTo>
                    <a:pt x="1978317" y="304622"/>
                  </a:lnTo>
                  <a:lnTo>
                    <a:pt x="1981123" y="29211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4000" y="6178295"/>
              <a:ext cx="1158239" cy="6461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713719" y="6144767"/>
              <a:ext cx="710182" cy="691895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xfrm>
            <a:off x="228600" y="796890"/>
            <a:ext cx="11389360" cy="6047233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356870" indent="-344805">
              <a:lnSpc>
                <a:spcPct val="200000"/>
              </a:lnSpc>
              <a:spcBef>
                <a:spcPts val="1300"/>
              </a:spcBef>
              <a:buChar char="•"/>
              <a:tabLst>
                <a:tab pos="356870" algn="l"/>
                <a:tab pos="357505" algn="l"/>
              </a:tabLst>
            </a:pPr>
            <a:r>
              <a:rPr sz="2000" spc="-10" dirty="0">
                <a:solidFill>
                  <a:srgbClr val="000000"/>
                </a:solidFill>
                <a:latin typeface="Arial"/>
                <a:cs typeface="Arial"/>
              </a:rPr>
              <a:t>Each</a:t>
            </a:r>
            <a:r>
              <a:rPr sz="2000" spc="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0000"/>
                </a:solidFill>
                <a:latin typeface="Arial"/>
                <a:cs typeface="Arial"/>
              </a:rPr>
              <a:t>academic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000000"/>
                </a:solidFill>
                <a:latin typeface="Arial"/>
                <a:cs typeface="Arial"/>
              </a:rPr>
              <a:t>year</a:t>
            </a:r>
            <a:r>
              <a:rPr sz="2000" spc="7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Arial"/>
                <a:cs typeface="Arial"/>
              </a:rPr>
              <a:t>has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Arial"/>
                <a:cs typeface="Arial"/>
              </a:rPr>
              <a:t>one</a:t>
            </a:r>
            <a:r>
              <a:rPr sz="2000" spc="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000" b="1" spc="15" dirty="0">
                <a:solidFill>
                  <a:srgbClr val="000000"/>
                </a:solidFill>
                <a:latin typeface="Arial"/>
                <a:cs typeface="Arial"/>
              </a:rPr>
              <a:t>General Foundation Scholarship </a:t>
            </a:r>
            <a:r>
              <a:rPr sz="2000" spc="-10" dirty="0">
                <a:solidFill>
                  <a:srgbClr val="000000"/>
                </a:solidFill>
                <a:latin typeface="Arial"/>
                <a:cs typeface="Arial"/>
              </a:rPr>
              <a:t>application</a:t>
            </a:r>
            <a:r>
              <a:rPr sz="2000" spc="8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0000"/>
                </a:solidFill>
                <a:latin typeface="Arial"/>
                <a:cs typeface="Arial"/>
              </a:rPr>
              <a:t>cycle</a:t>
            </a:r>
            <a:endParaRPr lang="en-US" sz="1000" dirty="0">
              <a:latin typeface="Arial"/>
              <a:cs typeface="Arial"/>
            </a:endParaRPr>
          </a:p>
          <a:p>
            <a:pPr marL="356870" marR="5080" indent="-344805">
              <a:lnSpc>
                <a:spcPct val="200000"/>
              </a:lnSpc>
              <a:spcBef>
                <a:spcPts val="90"/>
              </a:spcBef>
              <a:buChar char="•"/>
              <a:tabLst>
                <a:tab pos="356870" algn="l"/>
                <a:tab pos="357505" algn="l"/>
              </a:tabLst>
            </a:pPr>
            <a:r>
              <a:rPr lang="en-US" sz="2000" spc="45" dirty="0">
                <a:solidFill>
                  <a:srgbClr val="000000"/>
                </a:solidFill>
                <a:latin typeface="Arial"/>
                <a:cs typeface="Arial"/>
              </a:rPr>
              <a:t>The General Application </a:t>
            </a:r>
            <a:r>
              <a:rPr lang="en-US" sz="2000" b="1" spc="45" dirty="0">
                <a:solidFill>
                  <a:srgbClr val="000000"/>
                </a:solidFill>
                <a:latin typeface="Arial"/>
                <a:cs typeface="Arial"/>
              </a:rPr>
              <a:t>opens January 15, 2025 </a:t>
            </a:r>
            <a:r>
              <a:rPr lang="en-US" sz="2000" spc="45" dirty="0">
                <a:solidFill>
                  <a:srgbClr val="000000"/>
                </a:solidFill>
                <a:latin typeface="Arial"/>
                <a:cs typeface="Arial"/>
              </a:rPr>
              <a:t>and </a:t>
            </a:r>
            <a:r>
              <a:rPr lang="en-US" sz="2000" b="1" spc="45" dirty="0">
                <a:solidFill>
                  <a:srgbClr val="000000"/>
                </a:solidFill>
                <a:latin typeface="Arial"/>
                <a:cs typeface="Arial"/>
              </a:rPr>
              <a:t>closes May 15, 2025. </a:t>
            </a:r>
            <a:r>
              <a:rPr lang="en-US" sz="2000" i="1" spc="45" dirty="0">
                <a:solidFill>
                  <a:srgbClr val="000000"/>
                </a:solidFill>
                <a:latin typeface="Arial"/>
                <a:cs typeface="Arial"/>
              </a:rPr>
              <a:t>(Fall 2025, Spring 2026, and/or Summer 2026 awards)</a:t>
            </a:r>
            <a:endParaRPr lang="en-US" sz="1000" i="1" spc="45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56870" marR="5080" indent="-344805">
              <a:lnSpc>
                <a:spcPct val="200000"/>
              </a:lnSpc>
              <a:spcBef>
                <a:spcPts val="90"/>
              </a:spcBef>
              <a:buChar char="•"/>
              <a:tabLst>
                <a:tab pos="356870" algn="l"/>
                <a:tab pos="357505" algn="l"/>
              </a:tabLst>
            </a:pPr>
            <a:r>
              <a:rPr lang="en-US" sz="2000" spc="-10" dirty="0">
                <a:solidFill>
                  <a:srgbClr val="000000"/>
                </a:solidFill>
                <a:latin typeface="Arial"/>
                <a:cs typeface="Arial"/>
              </a:rPr>
              <a:t>You must submit an</a:t>
            </a:r>
            <a:r>
              <a:rPr sz="2000" spc="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Arial"/>
                <a:cs typeface="Arial"/>
              </a:rPr>
              <a:t>application</a:t>
            </a:r>
            <a:r>
              <a:rPr sz="2000" spc="9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000" b="1" spc="-15" dirty="0">
                <a:solidFill>
                  <a:srgbClr val="000000"/>
                </a:solidFill>
                <a:latin typeface="Arial"/>
                <a:cs typeface="Arial"/>
              </a:rPr>
              <a:t>every academic </a:t>
            </a:r>
            <a:r>
              <a:rPr sz="2000" b="1" spc="-45" dirty="0">
                <a:solidFill>
                  <a:srgbClr val="000000"/>
                </a:solidFill>
                <a:latin typeface="Arial"/>
                <a:cs typeface="Arial"/>
              </a:rPr>
              <a:t>year</a:t>
            </a:r>
            <a:r>
              <a:rPr lang="en-US" sz="2000" b="1" spc="-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Arial"/>
                <a:cs typeface="Arial"/>
              </a:rPr>
              <a:t>to be</a:t>
            </a:r>
            <a:r>
              <a:rPr sz="2000" spc="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Arial"/>
                <a:cs typeface="Arial"/>
              </a:rPr>
              <a:t>considered</a:t>
            </a:r>
            <a:r>
              <a:rPr lang="en-US" sz="2000" spc="-10" dirty="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sz="500" dirty="0">
              <a:latin typeface="Arial"/>
              <a:cs typeface="Arial"/>
            </a:endParaRPr>
          </a:p>
          <a:p>
            <a:pPr marL="356870" marR="86360" indent="-344805">
              <a:lnSpc>
                <a:spcPct val="150000"/>
              </a:lnSpc>
              <a:buChar char="•"/>
              <a:tabLst>
                <a:tab pos="356870" algn="l"/>
                <a:tab pos="357505" algn="l"/>
              </a:tabLst>
            </a:pPr>
            <a:r>
              <a:rPr lang="en-US" sz="2000" spc="-10" dirty="0">
                <a:solidFill>
                  <a:srgbClr val="000000"/>
                </a:solidFill>
                <a:latin typeface="Arial"/>
                <a:cs typeface="Arial"/>
              </a:rPr>
              <a:t>Some</a:t>
            </a:r>
            <a:r>
              <a:rPr sz="2000" spc="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Arial"/>
                <a:cs typeface="Arial"/>
              </a:rPr>
              <a:t>scholarships</a:t>
            </a:r>
            <a:r>
              <a:rPr sz="2000" spc="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Arial"/>
                <a:cs typeface="Arial"/>
              </a:rPr>
              <a:t>require</a:t>
            </a:r>
            <a:r>
              <a:rPr sz="2000" spc="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Arial"/>
                <a:cs typeface="Arial"/>
              </a:rPr>
              <a:t>financial</a:t>
            </a:r>
            <a:r>
              <a:rPr sz="2000" spc="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Arial"/>
                <a:cs typeface="Arial"/>
              </a:rPr>
              <a:t>need.</a:t>
            </a:r>
            <a:r>
              <a:rPr sz="2000" spc="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000" spc="-5" dirty="0">
                <a:solidFill>
                  <a:srgbClr val="000000"/>
                </a:solidFill>
                <a:latin typeface="Arial"/>
                <a:cs typeface="Arial"/>
              </a:rPr>
              <a:t>You should </a:t>
            </a:r>
            <a:r>
              <a:rPr lang="en-US" sz="2000" b="1" spc="-5" dirty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sz="2000" b="1" dirty="0">
                <a:solidFill>
                  <a:srgbClr val="000000"/>
                </a:solidFill>
                <a:latin typeface="Arial"/>
                <a:cs typeface="Arial"/>
              </a:rPr>
              <a:t>ubmit </a:t>
            </a:r>
            <a:r>
              <a:rPr sz="2000" b="1" spc="-10" dirty="0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sz="2000" b="1"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000" b="1" spc="-5" dirty="0">
                <a:solidFill>
                  <a:srgbClr val="000000"/>
                </a:solidFill>
                <a:latin typeface="Arial"/>
                <a:cs typeface="Arial"/>
              </a:rPr>
              <a:t>2025-2026</a:t>
            </a:r>
          </a:p>
          <a:p>
            <a:pPr marL="0" marR="86360" indent="0">
              <a:lnSpc>
                <a:spcPct val="150000"/>
              </a:lnSpc>
              <a:buNone/>
              <a:tabLst>
                <a:tab pos="356870" algn="l"/>
                <a:tab pos="357505" algn="l"/>
              </a:tabLst>
            </a:pPr>
            <a:r>
              <a:rPr lang="en-US" sz="2000" b="1" spc="-5" dirty="0">
                <a:solidFill>
                  <a:srgbClr val="000000"/>
                </a:solidFill>
                <a:latin typeface="Arial"/>
                <a:cs typeface="Arial"/>
              </a:rPr>
              <a:t>	</a:t>
            </a:r>
            <a:r>
              <a:rPr sz="2000" b="1" spc="-5" dirty="0">
                <a:solidFill>
                  <a:srgbClr val="000000"/>
                </a:solidFill>
                <a:latin typeface="Arial"/>
                <a:cs typeface="Arial"/>
              </a:rPr>
              <a:t>Free</a:t>
            </a:r>
            <a:r>
              <a:rPr sz="2000" b="1" spc="-9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0000"/>
                </a:solidFill>
                <a:latin typeface="Arial"/>
                <a:cs typeface="Arial"/>
              </a:rPr>
              <a:t>Application</a:t>
            </a:r>
            <a:r>
              <a:rPr sz="2000" b="1" spc="9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00"/>
                </a:solidFill>
                <a:latin typeface="Arial"/>
                <a:cs typeface="Arial"/>
              </a:rPr>
              <a:t>for</a:t>
            </a:r>
            <a:r>
              <a:rPr sz="2000" b="1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0000"/>
                </a:solidFill>
                <a:latin typeface="Arial"/>
                <a:cs typeface="Arial"/>
              </a:rPr>
              <a:t>Federal </a:t>
            </a:r>
            <a:r>
              <a:rPr sz="2000" b="1" spc="-5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0000"/>
                </a:solidFill>
                <a:latin typeface="Arial"/>
                <a:cs typeface="Arial"/>
              </a:rPr>
              <a:t>Student</a:t>
            </a:r>
            <a:r>
              <a:rPr sz="2000" b="1" spc="-7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srgbClr val="000000"/>
                </a:solidFill>
                <a:latin typeface="Arial"/>
                <a:cs typeface="Arial"/>
              </a:rPr>
              <a:t>Aid</a:t>
            </a:r>
            <a:r>
              <a:rPr sz="2000" b="1" spc="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0000"/>
                </a:solidFill>
                <a:latin typeface="Arial"/>
                <a:cs typeface="Arial"/>
              </a:rPr>
              <a:t>(FAFSA)</a:t>
            </a:r>
            <a:r>
              <a:rPr sz="2000" spc="5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Arial"/>
                <a:cs typeface="Arial"/>
              </a:rPr>
              <a:t>at</a:t>
            </a:r>
            <a:r>
              <a:rPr sz="2000" spc="5" dirty="0">
                <a:solidFill>
                  <a:srgbClr val="0562C1"/>
                </a:solidFill>
                <a:latin typeface="Arial"/>
                <a:cs typeface="Arial"/>
              </a:rPr>
              <a:t> </a:t>
            </a:r>
            <a:r>
              <a:rPr lang="en-US" sz="2000" spc="5" dirty="0">
                <a:solidFill>
                  <a:srgbClr val="0562C1"/>
                </a:solidFill>
                <a:latin typeface="Arial"/>
                <a:cs typeface="Arial"/>
                <a:hlinkClick r:id="rId6"/>
              </a:rPr>
              <a:t>https://</a:t>
            </a:r>
            <a:r>
              <a:rPr lang="en-US" sz="2000" u="sng" spc="-2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Arial"/>
                <a:cs typeface="Arial"/>
                <a:hlinkClick r:id="rId6"/>
              </a:rPr>
              <a:t>studentaid.gov</a:t>
            </a:r>
            <a:r>
              <a:rPr lang="en-US" sz="2000" u="sng" spc="-2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Arial"/>
                <a:cs typeface="Arial"/>
              </a:rPr>
              <a:t> </a:t>
            </a:r>
            <a:r>
              <a:rPr lang="en-US" sz="2000" spc="-2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Arial"/>
                <a:cs typeface="Arial"/>
              </a:rPr>
              <a:t>as</a:t>
            </a:r>
            <a:r>
              <a:rPr sz="2000" spc="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0000"/>
                </a:solidFill>
                <a:latin typeface="Arial"/>
                <a:cs typeface="Arial"/>
              </a:rPr>
              <a:t>soon </a:t>
            </a:r>
            <a:r>
              <a:rPr sz="2000" spc="-10" dirty="0">
                <a:solidFill>
                  <a:srgbClr val="000000"/>
                </a:solidFill>
                <a:latin typeface="Arial"/>
                <a:cs typeface="Arial"/>
              </a:rPr>
              <a:t>as</a:t>
            </a:r>
            <a:r>
              <a:rPr sz="2000" spc="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000" spc="15" dirty="0">
                <a:solidFill>
                  <a:srgbClr val="000000"/>
                </a:solidFill>
                <a:latin typeface="Arial"/>
                <a:cs typeface="Arial"/>
              </a:rPr>
              <a:t>	</a:t>
            </a:r>
            <a:r>
              <a:rPr sz="2000" spc="-10" dirty="0">
                <a:solidFill>
                  <a:srgbClr val="000000"/>
                </a:solidFill>
                <a:latin typeface="Arial"/>
                <a:cs typeface="Arial"/>
              </a:rPr>
              <a:t>possible</a:t>
            </a:r>
            <a:r>
              <a:rPr lang="en-US" sz="2000" spc="-10" dirty="0">
                <a:solidFill>
                  <a:srgbClr val="000000"/>
                </a:solidFill>
                <a:latin typeface="Arial"/>
                <a:cs typeface="Arial"/>
              </a:rPr>
              <a:t> to ensure their application is complete for reviewing any need-based requirements. </a:t>
            </a:r>
            <a:endParaRPr sz="1000" dirty="0">
              <a:latin typeface="Arial"/>
              <a:cs typeface="Arial"/>
            </a:endParaRPr>
          </a:p>
          <a:p>
            <a:pPr marL="356870" marR="352425" indent="-344805">
              <a:lnSpc>
                <a:spcPct val="150000"/>
              </a:lnSpc>
              <a:buFont typeface="Arial"/>
              <a:buChar char="•"/>
              <a:tabLst>
                <a:tab pos="356870" algn="l"/>
                <a:tab pos="357505" algn="l"/>
              </a:tabLst>
            </a:pPr>
            <a:r>
              <a:rPr lang="en-US" sz="2000" spc="-10" dirty="0">
                <a:solidFill>
                  <a:srgbClr val="000000"/>
                </a:solidFill>
                <a:latin typeface="Arial"/>
                <a:cs typeface="Arial"/>
              </a:rPr>
              <a:t>Awards </a:t>
            </a:r>
            <a:r>
              <a:rPr lang="en-US" sz="2000" spc="-15" dirty="0">
                <a:solidFill>
                  <a:srgbClr val="000000"/>
                </a:solidFill>
                <a:latin typeface="Arial"/>
                <a:cs typeface="Arial"/>
              </a:rPr>
              <a:t>can be used </a:t>
            </a:r>
            <a:r>
              <a:rPr sz="2000" spc="-10" dirty="0">
                <a:solidFill>
                  <a:srgbClr val="000000"/>
                </a:solidFill>
                <a:latin typeface="Arial"/>
                <a:cs typeface="Arial"/>
              </a:rPr>
              <a:t>at</a:t>
            </a:r>
            <a:r>
              <a:rPr sz="2000"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Arial"/>
                <a:cs typeface="Arial"/>
              </a:rPr>
              <a:t>any</a:t>
            </a:r>
            <a:r>
              <a:rPr sz="2000" spc="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Arial"/>
                <a:cs typeface="Arial"/>
              </a:rPr>
              <a:t>of</a:t>
            </a:r>
            <a:r>
              <a:rPr sz="2000"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sz="2000" spc="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0000"/>
                </a:solidFill>
                <a:latin typeface="Arial"/>
                <a:cs typeface="Arial"/>
              </a:rPr>
              <a:t>Alamo</a:t>
            </a:r>
            <a:r>
              <a:rPr sz="2000" spc="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Arial"/>
                <a:cs typeface="Arial"/>
              </a:rPr>
              <a:t>Colleges</a:t>
            </a:r>
            <a:r>
              <a:rPr lang="en-US" sz="2000" spc="-10" dirty="0">
                <a:solidFill>
                  <a:srgbClr val="000000"/>
                </a:solidFill>
                <a:latin typeface="Arial"/>
                <a:cs typeface="Arial"/>
              </a:rPr>
              <a:t> (SAC, SPC, PAC, NVC, NLC), however </a:t>
            </a:r>
            <a:r>
              <a:rPr lang="en-US" sz="2000" b="1" spc="-10" dirty="0">
                <a:solidFill>
                  <a:srgbClr val="000000"/>
                </a:solidFill>
                <a:latin typeface="Arial"/>
                <a:cs typeface="Arial"/>
              </a:rPr>
              <a:t>some awards are tied to the Home Campus listed on their admissions record.</a:t>
            </a:r>
          </a:p>
          <a:p>
            <a:pPr marL="356870" marR="352425" indent="-344805">
              <a:lnSpc>
                <a:spcPct val="150000"/>
              </a:lnSpc>
              <a:buFont typeface="Arial"/>
              <a:buChar char="•"/>
              <a:tabLst>
                <a:tab pos="356870" algn="l"/>
                <a:tab pos="357505" algn="l"/>
              </a:tabLst>
            </a:pPr>
            <a:endParaRPr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4812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311118"/>
            <a:ext cx="11046459" cy="646844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690"/>
              </a:spcBef>
            </a:pPr>
            <a:r>
              <a:rPr lang="en-US" sz="34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Alamo</a:t>
            </a:r>
            <a:r>
              <a:rPr lang="en-US" sz="3400" b="1" spc="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Colleges</a:t>
            </a:r>
            <a:r>
              <a:rPr lang="en-US" sz="3400" b="1" spc="6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spc="-2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Foundation</a:t>
            </a:r>
            <a:r>
              <a:rPr lang="en-US" sz="3400" b="1" spc="1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Scholarship </a:t>
            </a:r>
            <a:r>
              <a:rPr lang="en-US" sz="3400" b="1" spc="-98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spc="-3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838200" y="6144767"/>
            <a:ext cx="10585701" cy="691895"/>
            <a:chOff x="838200" y="6144767"/>
            <a:chExt cx="10585701" cy="691895"/>
          </a:xfrm>
        </p:grpSpPr>
        <p:sp>
          <p:nvSpPr>
            <p:cNvPr id="5" name="object 5"/>
            <p:cNvSpPr/>
            <p:nvPr/>
          </p:nvSpPr>
          <p:spPr>
            <a:xfrm>
              <a:off x="838200" y="6227063"/>
              <a:ext cx="1981200" cy="543560"/>
            </a:xfrm>
            <a:custGeom>
              <a:avLst/>
              <a:gdLst/>
              <a:ahLst/>
              <a:cxnLst/>
              <a:rect l="l" t="t" r="r" b="b"/>
              <a:pathLst>
                <a:path w="1981200" h="543559">
                  <a:moveTo>
                    <a:pt x="549744" y="331457"/>
                  </a:moveTo>
                  <a:lnTo>
                    <a:pt x="542531" y="331457"/>
                  </a:lnTo>
                  <a:lnTo>
                    <a:pt x="498576" y="322656"/>
                  </a:lnTo>
                  <a:lnTo>
                    <a:pt x="462711" y="298665"/>
                  </a:lnTo>
                  <a:lnTo>
                    <a:pt x="438556" y="263042"/>
                  </a:lnTo>
                  <a:lnTo>
                    <a:pt x="429704" y="219379"/>
                  </a:lnTo>
                  <a:lnTo>
                    <a:pt x="429704" y="217589"/>
                  </a:lnTo>
                  <a:lnTo>
                    <a:pt x="390093" y="217589"/>
                  </a:lnTo>
                  <a:lnTo>
                    <a:pt x="374624" y="180873"/>
                  </a:lnTo>
                  <a:lnTo>
                    <a:pt x="348691" y="150075"/>
                  </a:lnTo>
                  <a:lnTo>
                    <a:pt x="314642" y="128905"/>
                  </a:lnTo>
                  <a:lnTo>
                    <a:pt x="274866" y="121018"/>
                  </a:lnTo>
                  <a:lnTo>
                    <a:pt x="234734" y="128905"/>
                  </a:lnTo>
                  <a:lnTo>
                    <a:pt x="200520" y="150075"/>
                  </a:lnTo>
                  <a:lnTo>
                    <a:pt x="174523" y="180873"/>
                  </a:lnTo>
                  <a:lnTo>
                    <a:pt x="159042" y="217589"/>
                  </a:lnTo>
                  <a:lnTo>
                    <a:pt x="119430" y="217589"/>
                  </a:lnTo>
                  <a:lnTo>
                    <a:pt x="119430" y="219379"/>
                  </a:lnTo>
                  <a:lnTo>
                    <a:pt x="110578" y="263042"/>
                  </a:lnTo>
                  <a:lnTo>
                    <a:pt x="86410" y="298665"/>
                  </a:lnTo>
                  <a:lnTo>
                    <a:pt x="50558" y="322656"/>
                  </a:lnTo>
                  <a:lnTo>
                    <a:pt x="6591" y="331457"/>
                  </a:lnTo>
                  <a:lnTo>
                    <a:pt x="0" y="331457"/>
                  </a:lnTo>
                  <a:lnTo>
                    <a:pt x="0" y="543077"/>
                  </a:lnTo>
                  <a:lnTo>
                    <a:pt x="549744" y="543077"/>
                  </a:lnTo>
                  <a:lnTo>
                    <a:pt x="549744" y="331457"/>
                  </a:lnTo>
                  <a:close/>
                </a:path>
                <a:path w="1981200" h="543559">
                  <a:moveTo>
                    <a:pt x="549744" y="12"/>
                  </a:moveTo>
                  <a:lnTo>
                    <a:pt x="0" y="12"/>
                  </a:lnTo>
                  <a:lnTo>
                    <a:pt x="0" y="295084"/>
                  </a:lnTo>
                  <a:lnTo>
                    <a:pt x="6591" y="295084"/>
                  </a:lnTo>
                  <a:lnTo>
                    <a:pt x="36233" y="289140"/>
                  </a:lnTo>
                  <a:lnTo>
                    <a:pt x="60464" y="272961"/>
                  </a:lnTo>
                  <a:lnTo>
                    <a:pt x="76809" y="249059"/>
                  </a:lnTo>
                  <a:lnTo>
                    <a:pt x="82816" y="219976"/>
                  </a:lnTo>
                  <a:lnTo>
                    <a:pt x="82816" y="181229"/>
                  </a:lnTo>
                  <a:lnTo>
                    <a:pt x="132626" y="181229"/>
                  </a:lnTo>
                  <a:lnTo>
                    <a:pt x="157213" y="141998"/>
                  </a:lnTo>
                  <a:lnTo>
                    <a:pt x="190690" y="111480"/>
                  </a:lnTo>
                  <a:lnTo>
                    <a:pt x="230695" y="91694"/>
                  </a:lnTo>
                  <a:lnTo>
                    <a:pt x="274866" y="84658"/>
                  </a:lnTo>
                  <a:lnTo>
                    <a:pt x="318770" y="91694"/>
                  </a:lnTo>
                  <a:lnTo>
                    <a:pt x="358736" y="111480"/>
                  </a:lnTo>
                  <a:lnTo>
                    <a:pt x="392176" y="141998"/>
                  </a:lnTo>
                  <a:lnTo>
                    <a:pt x="416509" y="181229"/>
                  </a:lnTo>
                  <a:lnTo>
                    <a:pt x="466318" y="181229"/>
                  </a:lnTo>
                  <a:lnTo>
                    <a:pt x="466432" y="219976"/>
                  </a:lnTo>
                  <a:lnTo>
                    <a:pt x="488670" y="272884"/>
                  </a:lnTo>
                  <a:lnTo>
                    <a:pt x="542531" y="295084"/>
                  </a:lnTo>
                  <a:lnTo>
                    <a:pt x="549744" y="295084"/>
                  </a:lnTo>
                  <a:lnTo>
                    <a:pt x="549744" y="84658"/>
                  </a:lnTo>
                  <a:lnTo>
                    <a:pt x="549744" y="12"/>
                  </a:lnTo>
                  <a:close/>
                </a:path>
                <a:path w="1981200" h="543559">
                  <a:moveTo>
                    <a:pt x="675170" y="0"/>
                  </a:moveTo>
                  <a:lnTo>
                    <a:pt x="668566" y="0"/>
                  </a:lnTo>
                  <a:lnTo>
                    <a:pt x="668566" y="543077"/>
                  </a:lnTo>
                  <a:lnTo>
                    <a:pt x="675170" y="543077"/>
                  </a:lnTo>
                  <a:lnTo>
                    <a:pt x="675170" y="0"/>
                  </a:lnTo>
                  <a:close/>
                </a:path>
                <a:path w="1981200" h="543559">
                  <a:moveTo>
                    <a:pt x="887628" y="292112"/>
                  </a:moveTo>
                  <a:lnTo>
                    <a:pt x="883424" y="292112"/>
                  </a:lnTo>
                  <a:lnTo>
                    <a:pt x="879614" y="301434"/>
                  </a:lnTo>
                  <a:lnTo>
                    <a:pt x="873594" y="308571"/>
                  </a:lnTo>
                  <a:lnTo>
                    <a:pt x="865454" y="313143"/>
                  </a:lnTo>
                  <a:lnTo>
                    <a:pt x="855218" y="314756"/>
                  </a:lnTo>
                  <a:lnTo>
                    <a:pt x="838428" y="310769"/>
                  </a:lnTo>
                  <a:lnTo>
                    <a:pt x="826643" y="300228"/>
                  </a:lnTo>
                  <a:lnTo>
                    <a:pt x="819683" y="285330"/>
                  </a:lnTo>
                  <a:lnTo>
                    <a:pt x="817410" y="268262"/>
                  </a:lnTo>
                  <a:lnTo>
                    <a:pt x="819645" y="251688"/>
                  </a:lnTo>
                  <a:lnTo>
                    <a:pt x="826262" y="238455"/>
                  </a:lnTo>
                  <a:lnTo>
                    <a:pt x="837158" y="229704"/>
                  </a:lnTo>
                  <a:lnTo>
                    <a:pt x="852220" y="226529"/>
                  </a:lnTo>
                  <a:lnTo>
                    <a:pt x="865111" y="228511"/>
                  </a:lnTo>
                  <a:lnTo>
                    <a:pt x="873899" y="233832"/>
                  </a:lnTo>
                  <a:lnTo>
                    <a:pt x="879652" y="241617"/>
                  </a:lnTo>
                  <a:lnTo>
                    <a:pt x="883424" y="250977"/>
                  </a:lnTo>
                  <a:lnTo>
                    <a:pt x="887031" y="250380"/>
                  </a:lnTo>
                  <a:lnTo>
                    <a:pt x="885825" y="234873"/>
                  </a:lnTo>
                  <a:lnTo>
                    <a:pt x="886421" y="227723"/>
                  </a:lnTo>
                  <a:lnTo>
                    <a:pt x="881532" y="226529"/>
                  </a:lnTo>
                  <a:lnTo>
                    <a:pt x="877697" y="225602"/>
                  </a:lnTo>
                  <a:lnTo>
                    <a:pt x="870153" y="223253"/>
                  </a:lnTo>
                  <a:lnTo>
                    <a:pt x="862037" y="221361"/>
                  </a:lnTo>
                  <a:lnTo>
                    <a:pt x="814108" y="233387"/>
                  </a:lnTo>
                  <a:lnTo>
                    <a:pt x="798207" y="269455"/>
                  </a:lnTo>
                  <a:lnTo>
                    <a:pt x="802259" y="292049"/>
                  </a:lnTo>
                  <a:lnTo>
                    <a:pt x="813511" y="308051"/>
                  </a:lnTo>
                  <a:lnTo>
                    <a:pt x="830618" y="317576"/>
                  </a:lnTo>
                  <a:lnTo>
                    <a:pt x="852220" y="320725"/>
                  </a:lnTo>
                  <a:lnTo>
                    <a:pt x="861402" y="320294"/>
                  </a:lnTo>
                  <a:lnTo>
                    <a:pt x="869924" y="319087"/>
                  </a:lnTo>
                  <a:lnTo>
                    <a:pt x="877544" y="317195"/>
                  </a:lnTo>
                  <a:lnTo>
                    <a:pt x="884021" y="314756"/>
                  </a:lnTo>
                  <a:lnTo>
                    <a:pt x="884631" y="307009"/>
                  </a:lnTo>
                  <a:lnTo>
                    <a:pt x="885825" y="299859"/>
                  </a:lnTo>
                  <a:lnTo>
                    <a:pt x="887628" y="292112"/>
                  </a:lnTo>
                  <a:close/>
                </a:path>
                <a:path w="1981200" h="543559">
                  <a:moveTo>
                    <a:pt x="890625" y="149034"/>
                  </a:moveTo>
                  <a:lnTo>
                    <a:pt x="885228" y="149034"/>
                  </a:lnTo>
                  <a:lnTo>
                    <a:pt x="882230" y="147840"/>
                  </a:lnTo>
                  <a:lnTo>
                    <a:pt x="881024" y="143675"/>
                  </a:lnTo>
                  <a:lnTo>
                    <a:pt x="879221" y="139496"/>
                  </a:lnTo>
                  <a:lnTo>
                    <a:pt x="875626" y="129959"/>
                  </a:lnTo>
                  <a:lnTo>
                    <a:pt x="871791" y="119227"/>
                  </a:lnTo>
                  <a:lnTo>
                    <a:pt x="869010" y="111480"/>
                  </a:lnTo>
                  <a:lnTo>
                    <a:pt x="855154" y="72732"/>
                  </a:lnTo>
                  <a:lnTo>
                    <a:pt x="849820" y="57835"/>
                  </a:lnTo>
                  <a:lnTo>
                    <a:pt x="849820" y="111480"/>
                  </a:lnTo>
                  <a:lnTo>
                    <a:pt x="824014" y="111480"/>
                  </a:lnTo>
                  <a:lnTo>
                    <a:pt x="836612" y="72732"/>
                  </a:lnTo>
                  <a:lnTo>
                    <a:pt x="837209" y="72732"/>
                  </a:lnTo>
                  <a:lnTo>
                    <a:pt x="849820" y="111480"/>
                  </a:lnTo>
                  <a:lnTo>
                    <a:pt x="849820" y="57835"/>
                  </a:lnTo>
                  <a:lnTo>
                    <a:pt x="849820" y="56642"/>
                  </a:lnTo>
                  <a:lnTo>
                    <a:pt x="848614" y="54254"/>
                  </a:lnTo>
                  <a:lnTo>
                    <a:pt x="848614" y="53657"/>
                  </a:lnTo>
                  <a:lnTo>
                    <a:pt x="847420" y="53657"/>
                  </a:lnTo>
                  <a:lnTo>
                    <a:pt x="846823" y="54254"/>
                  </a:lnTo>
                  <a:lnTo>
                    <a:pt x="838415" y="58432"/>
                  </a:lnTo>
                  <a:lnTo>
                    <a:pt x="834212" y="59613"/>
                  </a:lnTo>
                  <a:lnTo>
                    <a:pt x="833018" y="64985"/>
                  </a:lnTo>
                  <a:lnTo>
                    <a:pt x="830618" y="72136"/>
                  </a:lnTo>
                  <a:lnTo>
                    <a:pt x="828814" y="76911"/>
                  </a:lnTo>
                  <a:lnTo>
                    <a:pt x="806602" y="140093"/>
                  </a:lnTo>
                  <a:lnTo>
                    <a:pt x="804811" y="146062"/>
                  </a:lnTo>
                  <a:lnTo>
                    <a:pt x="800011" y="149034"/>
                  </a:lnTo>
                  <a:lnTo>
                    <a:pt x="794004" y="149034"/>
                  </a:lnTo>
                  <a:lnTo>
                    <a:pt x="794004" y="153212"/>
                  </a:lnTo>
                  <a:lnTo>
                    <a:pt x="798804" y="153212"/>
                  </a:lnTo>
                  <a:lnTo>
                    <a:pt x="803605" y="152615"/>
                  </a:lnTo>
                  <a:lnTo>
                    <a:pt x="814412" y="152615"/>
                  </a:lnTo>
                  <a:lnTo>
                    <a:pt x="820407" y="153212"/>
                  </a:lnTo>
                  <a:lnTo>
                    <a:pt x="825817" y="153212"/>
                  </a:lnTo>
                  <a:lnTo>
                    <a:pt x="825817" y="152615"/>
                  </a:lnTo>
                  <a:lnTo>
                    <a:pt x="825817" y="149034"/>
                  </a:lnTo>
                  <a:lnTo>
                    <a:pt x="819810" y="149034"/>
                  </a:lnTo>
                  <a:lnTo>
                    <a:pt x="813803" y="148437"/>
                  </a:lnTo>
                  <a:lnTo>
                    <a:pt x="813803" y="141884"/>
                  </a:lnTo>
                  <a:lnTo>
                    <a:pt x="815606" y="138303"/>
                  </a:lnTo>
                  <a:lnTo>
                    <a:pt x="816813" y="133540"/>
                  </a:lnTo>
                  <a:lnTo>
                    <a:pt x="821016" y="119227"/>
                  </a:lnTo>
                  <a:lnTo>
                    <a:pt x="852817" y="119227"/>
                  </a:lnTo>
                  <a:lnTo>
                    <a:pt x="858215" y="135331"/>
                  </a:lnTo>
                  <a:lnTo>
                    <a:pt x="859421" y="139496"/>
                  </a:lnTo>
                  <a:lnTo>
                    <a:pt x="861225" y="143675"/>
                  </a:lnTo>
                  <a:lnTo>
                    <a:pt x="861225" y="148437"/>
                  </a:lnTo>
                  <a:lnTo>
                    <a:pt x="855814" y="149034"/>
                  </a:lnTo>
                  <a:lnTo>
                    <a:pt x="851014" y="149034"/>
                  </a:lnTo>
                  <a:lnTo>
                    <a:pt x="851014" y="153212"/>
                  </a:lnTo>
                  <a:lnTo>
                    <a:pt x="857618" y="153212"/>
                  </a:lnTo>
                  <a:lnTo>
                    <a:pt x="864819" y="152615"/>
                  </a:lnTo>
                  <a:lnTo>
                    <a:pt x="878027" y="152615"/>
                  </a:lnTo>
                  <a:lnTo>
                    <a:pt x="884631" y="153212"/>
                  </a:lnTo>
                  <a:lnTo>
                    <a:pt x="890625" y="153212"/>
                  </a:lnTo>
                  <a:lnTo>
                    <a:pt x="890625" y="152615"/>
                  </a:lnTo>
                  <a:lnTo>
                    <a:pt x="890625" y="149034"/>
                  </a:lnTo>
                  <a:close/>
                </a:path>
                <a:path w="1981200" h="543559">
                  <a:moveTo>
                    <a:pt x="894829" y="435775"/>
                  </a:moveTo>
                  <a:lnTo>
                    <a:pt x="891019" y="416255"/>
                  </a:lnTo>
                  <a:lnTo>
                    <a:pt x="880046" y="401193"/>
                  </a:lnTo>
                  <a:lnTo>
                    <a:pt x="875030" y="398399"/>
                  </a:lnTo>
                  <a:lnTo>
                    <a:pt x="875030" y="438759"/>
                  </a:lnTo>
                  <a:lnTo>
                    <a:pt x="872769" y="453885"/>
                  </a:lnTo>
                  <a:lnTo>
                    <a:pt x="866025" y="466852"/>
                  </a:lnTo>
                  <a:lnTo>
                    <a:pt x="854773" y="475894"/>
                  </a:lnTo>
                  <a:lnTo>
                    <a:pt x="839012" y="479285"/>
                  </a:lnTo>
                  <a:lnTo>
                    <a:pt x="829411" y="479285"/>
                  </a:lnTo>
                  <a:lnTo>
                    <a:pt x="824611" y="478104"/>
                  </a:lnTo>
                  <a:lnTo>
                    <a:pt x="824611" y="394042"/>
                  </a:lnTo>
                  <a:lnTo>
                    <a:pt x="827608" y="393446"/>
                  </a:lnTo>
                  <a:lnTo>
                    <a:pt x="831215" y="392849"/>
                  </a:lnTo>
                  <a:lnTo>
                    <a:pt x="834212" y="392849"/>
                  </a:lnTo>
                  <a:lnTo>
                    <a:pt x="849960" y="394906"/>
                  </a:lnTo>
                  <a:lnTo>
                    <a:pt x="862952" y="402170"/>
                  </a:lnTo>
                  <a:lnTo>
                    <a:pt x="871766" y="416242"/>
                  </a:lnTo>
                  <a:lnTo>
                    <a:pt x="875030" y="438759"/>
                  </a:lnTo>
                  <a:lnTo>
                    <a:pt x="875030" y="398399"/>
                  </a:lnTo>
                  <a:lnTo>
                    <a:pt x="865085" y="392849"/>
                  </a:lnTo>
                  <a:lnTo>
                    <a:pt x="862672" y="391515"/>
                  </a:lnTo>
                  <a:lnTo>
                    <a:pt x="843622" y="388683"/>
                  </a:lnTo>
                  <a:lnTo>
                    <a:pt x="839609" y="388086"/>
                  </a:lnTo>
                  <a:lnTo>
                    <a:pt x="833615" y="388086"/>
                  </a:lnTo>
                  <a:lnTo>
                    <a:pt x="825817" y="388683"/>
                  </a:lnTo>
                  <a:lnTo>
                    <a:pt x="808405" y="388683"/>
                  </a:lnTo>
                  <a:lnTo>
                    <a:pt x="798804" y="388086"/>
                  </a:lnTo>
                  <a:lnTo>
                    <a:pt x="794600" y="388086"/>
                  </a:lnTo>
                  <a:lnTo>
                    <a:pt x="794600" y="392252"/>
                  </a:lnTo>
                  <a:lnTo>
                    <a:pt x="801801" y="392252"/>
                  </a:lnTo>
                  <a:lnTo>
                    <a:pt x="807212" y="392849"/>
                  </a:lnTo>
                  <a:lnTo>
                    <a:pt x="807212" y="479285"/>
                  </a:lnTo>
                  <a:lnTo>
                    <a:pt x="801801" y="480479"/>
                  </a:lnTo>
                  <a:lnTo>
                    <a:pt x="794600" y="480479"/>
                  </a:lnTo>
                  <a:lnTo>
                    <a:pt x="794600" y="484657"/>
                  </a:lnTo>
                  <a:lnTo>
                    <a:pt x="798207" y="484657"/>
                  </a:lnTo>
                  <a:lnTo>
                    <a:pt x="808405" y="484060"/>
                  </a:lnTo>
                  <a:lnTo>
                    <a:pt x="837209" y="484060"/>
                  </a:lnTo>
                  <a:lnTo>
                    <a:pt x="843216" y="484657"/>
                  </a:lnTo>
                  <a:lnTo>
                    <a:pt x="846937" y="484060"/>
                  </a:lnTo>
                  <a:lnTo>
                    <a:pt x="863180" y="481457"/>
                  </a:lnTo>
                  <a:lnTo>
                    <a:pt x="866648" y="479285"/>
                  </a:lnTo>
                  <a:lnTo>
                    <a:pt x="879602" y="471170"/>
                  </a:lnTo>
                  <a:lnTo>
                    <a:pt x="890727" y="455396"/>
                  </a:lnTo>
                  <a:lnTo>
                    <a:pt x="894829" y="435775"/>
                  </a:lnTo>
                  <a:close/>
                </a:path>
                <a:path w="1981200" h="543559">
                  <a:moveTo>
                    <a:pt x="1010666" y="388086"/>
                  </a:moveTo>
                  <a:lnTo>
                    <a:pt x="1004062" y="388086"/>
                  </a:lnTo>
                  <a:lnTo>
                    <a:pt x="995654" y="388683"/>
                  </a:lnTo>
                  <a:lnTo>
                    <a:pt x="981849" y="388683"/>
                  </a:lnTo>
                  <a:lnTo>
                    <a:pt x="973455" y="388086"/>
                  </a:lnTo>
                  <a:lnTo>
                    <a:pt x="968044" y="388086"/>
                  </a:lnTo>
                  <a:lnTo>
                    <a:pt x="968044" y="392252"/>
                  </a:lnTo>
                  <a:lnTo>
                    <a:pt x="975245" y="392252"/>
                  </a:lnTo>
                  <a:lnTo>
                    <a:pt x="980059" y="392849"/>
                  </a:lnTo>
                  <a:lnTo>
                    <a:pt x="980059" y="479285"/>
                  </a:lnTo>
                  <a:lnTo>
                    <a:pt x="975245" y="480479"/>
                  </a:lnTo>
                  <a:lnTo>
                    <a:pt x="968044" y="480479"/>
                  </a:lnTo>
                  <a:lnTo>
                    <a:pt x="968044" y="484657"/>
                  </a:lnTo>
                  <a:lnTo>
                    <a:pt x="973455" y="484657"/>
                  </a:lnTo>
                  <a:lnTo>
                    <a:pt x="981849" y="484060"/>
                  </a:lnTo>
                  <a:lnTo>
                    <a:pt x="995654" y="484060"/>
                  </a:lnTo>
                  <a:lnTo>
                    <a:pt x="1004062" y="484657"/>
                  </a:lnTo>
                  <a:lnTo>
                    <a:pt x="1010666" y="484657"/>
                  </a:lnTo>
                  <a:lnTo>
                    <a:pt x="1010666" y="484060"/>
                  </a:lnTo>
                  <a:lnTo>
                    <a:pt x="1010666" y="480479"/>
                  </a:lnTo>
                  <a:lnTo>
                    <a:pt x="1003465" y="480479"/>
                  </a:lnTo>
                  <a:lnTo>
                    <a:pt x="998054" y="479285"/>
                  </a:lnTo>
                  <a:lnTo>
                    <a:pt x="998054" y="392849"/>
                  </a:lnTo>
                  <a:lnTo>
                    <a:pt x="1003465" y="392252"/>
                  </a:lnTo>
                  <a:lnTo>
                    <a:pt x="1010666" y="392252"/>
                  </a:lnTo>
                  <a:lnTo>
                    <a:pt x="1010666" y="388683"/>
                  </a:lnTo>
                  <a:lnTo>
                    <a:pt x="1010666" y="388086"/>
                  </a:lnTo>
                  <a:close/>
                </a:path>
                <a:path w="1981200" h="543559">
                  <a:moveTo>
                    <a:pt x="1040066" y="129959"/>
                  </a:moveTo>
                  <a:lnTo>
                    <a:pt x="1035862" y="129959"/>
                  </a:lnTo>
                  <a:lnTo>
                    <a:pt x="1035265" y="132943"/>
                  </a:lnTo>
                  <a:lnTo>
                    <a:pt x="1034072" y="137109"/>
                  </a:lnTo>
                  <a:lnTo>
                    <a:pt x="1029271" y="143078"/>
                  </a:lnTo>
                  <a:lnTo>
                    <a:pt x="1024470" y="146646"/>
                  </a:lnTo>
                  <a:lnTo>
                    <a:pt x="1011859" y="147840"/>
                  </a:lnTo>
                  <a:lnTo>
                    <a:pt x="999858" y="147840"/>
                  </a:lnTo>
                  <a:lnTo>
                    <a:pt x="995654" y="147243"/>
                  </a:lnTo>
                  <a:lnTo>
                    <a:pt x="991450" y="145465"/>
                  </a:lnTo>
                  <a:lnTo>
                    <a:pt x="991450" y="61404"/>
                  </a:lnTo>
                  <a:lnTo>
                    <a:pt x="1004658" y="61404"/>
                  </a:lnTo>
                  <a:lnTo>
                    <a:pt x="1004658" y="57835"/>
                  </a:lnTo>
                  <a:lnTo>
                    <a:pt x="1004658" y="57238"/>
                  </a:lnTo>
                  <a:lnTo>
                    <a:pt x="997458" y="57238"/>
                  </a:lnTo>
                  <a:lnTo>
                    <a:pt x="990854" y="57835"/>
                  </a:lnTo>
                  <a:lnTo>
                    <a:pt x="976452" y="57835"/>
                  </a:lnTo>
                  <a:lnTo>
                    <a:pt x="968654" y="57238"/>
                  </a:lnTo>
                  <a:lnTo>
                    <a:pt x="961453" y="57238"/>
                  </a:lnTo>
                  <a:lnTo>
                    <a:pt x="961453" y="61404"/>
                  </a:lnTo>
                  <a:lnTo>
                    <a:pt x="968654" y="61404"/>
                  </a:lnTo>
                  <a:lnTo>
                    <a:pt x="974051" y="62001"/>
                  </a:lnTo>
                  <a:lnTo>
                    <a:pt x="974051" y="148437"/>
                  </a:lnTo>
                  <a:lnTo>
                    <a:pt x="968654" y="149034"/>
                  </a:lnTo>
                  <a:lnTo>
                    <a:pt x="961453" y="149034"/>
                  </a:lnTo>
                  <a:lnTo>
                    <a:pt x="961453" y="153212"/>
                  </a:lnTo>
                  <a:lnTo>
                    <a:pt x="970800" y="153111"/>
                  </a:lnTo>
                  <a:lnTo>
                    <a:pt x="989050" y="152704"/>
                  </a:lnTo>
                  <a:lnTo>
                    <a:pt x="998054" y="152615"/>
                  </a:lnTo>
                  <a:lnTo>
                    <a:pt x="1007402" y="152704"/>
                  </a:lnTo>
                  <a:lnTo>
                    <a:pt x="1025652" y="153111"/>
                  </a:lnTo>
                  <a:lnTo>
                    <a:pt x="1034669" y="153212"/>
                  </a:lnTo>
                  <a:lnTo>
                    <a:pt x="1034808" y="152615"/>
                  </a:lnTo>
                  <a:lnTo>
                    <a:pt x="1035913" y="147840"/>
                  </a:lnTo>
                  <a:lnTo>
                    <a:pt x="1040066" y="129959"/>
                  </a:lnTo>
                  <a:close/>
                </a:path>
                <a:path w="1981200" h="543559">
                  <a:moveTo>
                    <a:pt x="1068273" y="268262"/>
                  </a:moveTo>
                  <a:lnTo>
                    <a:pt x="1064158" y="248488"/>
                  </a:lnTo>
                  <a:lnTo>
                    <a:pt x="1052893" y="233464"/>
                  </a:lnTo>
                  <a:lnTo>
                    <a:pt x="1049070" y="231292"/>
                  </a:lnTo>
                  <a:lnTo>
                    <a:pt x="1049070" y="271246"/>
                  </a:lnTo>
                  <a:lnTo>
                    <a:pt x="1047902" y="286588"/>
                  </a:lnTo>
                  <a:lnTo>
                    <a:pt x="1043292" y="300596"/>
                  </a:lnTo>
                  <a:lnTo>
                    <a:pt x="1033627" y="310807"/>
                  </a:lnTo>
                  <a:lnTo>
                    <a:pt x="1017257" y="314756"/>
                  </a:lnTo>
                  <a:lnTo>
                    <a:pt x="1002639" y="310730"/>
                  </a:lnTo>
                  <a:lnTo>
                    <a:pt x="992136" y="300012"/>
                  </a:lnTo>
                  <a:lnTo>
                    <a:pt x="985786" y="284581"/>
                  </a:lnTo>
                  <a:lnTo>
                    <a:pt x="983653" y="266471"/>
                  </a:lnTo>
                  <a:lnTo>
                    <a:pt x="985151" y="252437"/>
                  </a:lnTo>
                  <a:lnTo>
                    <a:pt x="990257" y="239572"/>
                  </a:lnTo>
                  <a:lnTo>
                    <a:pt x="999858" y="230174"/>
                  </a:lnTo>
                  <a:lnTo>
                    <a:pt x="1014857" y="226529"/>
                  </a:lnTo>
                  <a:lnTo>
                    <a:pt x="1030084" y="230670"/>
                  </a:lnTo>
                  <a:lnTo>
                    <a:pt x="1040739" y="241287"/>
                  </a:lnTo>
                  <a:lnTo>
                    <a:pt x="1047013" y="255701"/>
                  </a:lnTo>
                  <a:lnTo>
                    <a:pt x="1049070" y="271246"/>
                  </a:lnTo>
                  <a:lnTo>
                    <a:pt x="1049070" y="231292"/>
                  </a:lnTo>
                  <a:lnTo>
                    <a:pt x="1040714" y="226529"/>
                  </a:lnTo>
                  <a:lnTo>
                    <a:pt x="1036116" y="223913"/>
                  </a:lnTo>
                  <a:lnTo>
                    <a:pt x="1015466" y="220573"/>
                  </a:lnTo>
                  <a:lnTo>
                    <a:pt x="995248" y="224459"/>
                  </a:lnTo>
                  <a:lnTo>
                    <a:pt x="978852" y="235178"/>
                  </a:lnTo>
                  <a:lnTo>
                    <a:pt x="967867" y="251256"/>
                  </a:lnTo>
                  <a:lnTo>
                    <a:pt x="963853" y="271246"/>
                  </a:lnTo>
                  <a:lnTo>
                    <a:pt x="967867" y="291553"/>
                  </a:lnTo>
                  <a:lnTo>
                    <a:pt x="978928" y="307162"/>
                  </a:lnTo>
                  <a:lnTo>
                    <a:pt x="995502" y="317182"/>
                  </a:lnTo>
                  <a:lnTo>
                    <a:pt x="1016063" y="320725"/>
                  </a:lnTo>
                  <a:lnTo>
                    <a:pt x="1036624" y="316966"/>
                  </a:lnTo>
                  <a:lnTo>
                    <a:pt x="1040066" y="314756"/>
                  </a:lnTo>
                  <a:lnTo>
                    <a:pt x="1053198" y="306336"/>
                  </a:lnTo>
                  <a:lnTo>
                    <a:pt x="1064247" y="289788"/>
                  </a:lnTo>
                  <a:lnTo>
                    <a:pt x="1068273" y="268262"/>
                  </a:lnTo>
                  <a:close/>
                </a:path>
                <a:path w="1981200" h="543559">
                  <a:moveTo>
                    <a:pt x="1142098" y="457238"/>
                  </a:moveTo>
                  <a:lnTo>
                    <a:pt x="1135621" y="438950"/>
                  </a:lnTo>
                  <a:lnTo>
                    <a:pt x="1121384" y="428993"/>
                  </a:lnTo>
                  <a:lnTo>
                    <a:pt x="1107160" y="420941"/>
                  </a:lnTo>
                  <a:lnTo>
                    <a:pt x="1100683" y="408355"/>
                  </a:lnTo>
                  <a:lnTo>
                    <a:pt x="1100683" y="397624"/>
                  </a:lnTo>
                  <a:lnTo>
                    <a:pt x="1106690" y="391058"/>
                  </a:lnTo>
                  <a:lnTo>
                    <a:pt x="1127086" y="391058"/>
                  </a:lnTo>
                  <a:lnTo>
                    <a:pt x="1133094" y="399415"/>
                  </a:lnTo>
                  <a:lnTo>
                    <a:pt x="1133690" y="408355"/>
                  </a:lnTo>
                  <a:lnTo>
                    <a:pt x="1137894" y="407758"/>
                  </a:lnTo>
                  <a:lnTo>
                    <a:pt x="1136688" y="401193"/>
                  </a:lnTo>
                  <a:lnTo>
                    <a:pt x="1136091" y="394639"/>
                  </a:lnTo>
                  <a:lnTo>
                    <a:pt x="1136091" y="391058"/>
                  </a:lnTo>
                  <a:lnTo>
                    <a:pt x="1136091" y="388086"/>
                  </a:lnTo>
                  <a:lnTo>
                    <a:pt x="1131887" y="387489"/>
                  </a:lnTo>
                  <a:lnTo>
                    <a:pt x="1120495" y="386295"/>
                  </a:lnTo>
                  <a:lnTo>
                    <a:pt x="1116291" y="386295"/>
                  </a:lnTo>
                  <a:lnTo>
                    <a:pt x="1103909" y="388162"/>
                  </a:lnTo>
                  <a:lnTo>
                    <a:pt x="1094232" y="393598"/>
                  </a:lnTo>
                  <a:lnTo>
                    <a:pt x="1087932" y="402386"/>
                  </a:lnTo>
                  <a:lnTo>
                    <a:pt x="1085684" y="414312"/>
                  </a:lnTo>
                  <a:lnTo>
                    <a:pt x="1092060" y="432777"/>
                  </a:lnTo>
                  <a:lnTo>
                    <a:pt x="1106081" y="442709"/>
                  </a:lnTo>
                  <a:lnTo>
                    <a:pt x="1120114" y="450951"/>
                  </a:lnTo>
                  <a:lnTo>
                    <a:pt x="1126490" y="464388"/>
                  </a:lnTo>
                  <a:lnTo>
                    <a:pt x="1126490" y="474522"/>
                  </a:lnTo>
                  <a:lnTo>
                    <a:pt x="1118692" y="480479"/>
                  </a:lnTo>
                  <a:lnTo>
                    <a:pt x="1109687" y="480479"/>
                  </a:lnTo>
                  <a:lnTo>
                    <a:pt x="1100988" y="478713"/>
                  </a:lnTo>
                  <a:lnTo>
                    <a:pt x="1094613" y="473925"/>
                  </a:lnTo>
                  <a:lnTo>
                    <a:pt x="1090358" y="466902"/>
                  </a:lnTo>
                  <a:lnTo>
                    <a:pt x="1088085" y="458431"/>
                  </a:lnTo>
                  <a:lnTo>
                    <a:pt x="1083881" y="459028"/>
                  </a:lnTo>
                  <a:lnTo>
                    <a:pt x="1084478" y="466178"/>
                  </a:lnTo>
                  <a:lnTo>
                    <a:pt x="1085684" y="473329"/>
                  </a:lnTo>
                  <a:lnTo>
                    <a:pt x="1086281" y="480479"/>
                  </a:lnTo>
                  <a:lnTo>
                    <a:pt x="1100683" y="486448"/>
                  </a:lnTo>
                  <a:lnTo>
                    <a:pt x="1108481" y="486448"/>
                  </a:lnTo>
                  <a:lnTo>
                    <a:pt x="1121333" y="484568"/>
                  </a:lnTo>
                  <a:lnTo>
                    <a:pt x="1129182" y="480479"/>
                  </a:lnTo>
                  <a:lnTo>
                    <a:pt x="1132039" y="478993"/>
                  </a:lnTo>
                  <a:lnTo>
                    <a:pt x="1139380" y="469849"/>
                  </a:lnTo>
                  <a:lnTo>
                    <a:pt x="1142098" y="457238"/>
                  </a:lnTo>
                  <a:close/>
                </a:path>
                <a:path w="1981200" h="543559">
                  <a:moveTo>
                    <a:pt x="1207516" y="149034"/>
                  </a:moveTo>
                  <a:lnTo>
                    <a:pt x="1202105" y="149034"/>
                  </a:lnTo>
                  <a:lnTo>
                    <a:pt x="1199705" y="147840"/>
                  </a:lnTo>
                  <a:lnTo>
                    <a:pt x="1196111" y="139496"/>
                  </a:lnTo>
                  <a:lnTo>
                    <a:pt x="1192504" y="129959"/>
                  </a:lnTo>
                  <a:lnTo>
                    <a:pt x="1188758" y="119227"/>
                  </a:lnTo>
                  <a:lnTo>
                    <a:pt x="1186053" y="111480"/>
                  </a:lnTo>
                  <a:lnTo>
                    <a:pt x="1172514" y="72732"/>
                  </a:lnTo>
                  <a:lnTo>
                    <a:pt x="1167307" y="57835"/>
                  </a:lnTo>
                  <a:lnTo>
                    <a:pt x="1166698" y="56642"/>
                  </a:lnTo>
                  <a:lnTo>
                    <a:pt x="1166698" y="111480"/>
                  </a:lnTo>
                  <a:lnTo>
                    <a:pt x="1140891" y="111480"/>
                  </a:lnTo>
                  <a:lnTo>
                    <a:pt x="1153502" y="72732"/>
                  </a:lnTo>
                  <a:lnTo>
                    <a:pt x="1154099" y="72732"/>
                  </a:lnTo>
                  <a:lnTo>
                    <a:pt x="1166698" y="111480"/>
                  </a:lnTo>
                  <a:lnTo>
                    <a:pt x="1166698" y="56642"/>
                  </a:lnTo>
                  <a:lnTo>
                    <a:pt x="1166101" y="55448"/>
                  </a:lnTo>
                  <a:lnTo>
                    <a:pt x="1166101" y="54254"/>
                  </a:lnTo>
                  <a:lnTo>
                    <a:pt x="1165504" y="53657"/>
                  </a:lnTo>
                  <a:lnTo>
                    <a:pt x="1164297" y="53657"/>
                  </a:lnTo>
                  <a:lnTo>
                    <a:pt x="1163701" y="54254"/>
                  </a:lnTo>
                  <a:lnTo>
                    <a:pt x="1155293" y="58432"/>
                  </a:lnTo>
                  <a:lnTo>
                    <a:pt x="1151102" y="59613"/>
                  </a:lnTo>
                  <a:lnTo>
                    <a:pt x="1150493" y="64985"/>
                  </a:lnTo>
                  <a:lnTo>
                    <a:pt x="1147495" y="72136"/>
                  </a:lnTo>
                  <a:lnTo>
                    <a:pt x="1145692" y="76911"/>
                  </a:lnTo>
                  <a:lnTo>
                    <a:pt x="1123492" y="140093"/>
                  </a:lnTo>
                  <a:lnTo>
                    <a:pt x="1121689" y="146062"/>
                  </a:lnTo>
                  <a:lnTo>
                    <a:pt x="1116888" y="149034"/>
                  </a:lnTo>
                  <a:lnTo>
                    <a:pt x="1110881" y="149034"/>
                  </a:lnTo>
                  <a:lnTo>
                    <a:pt x="1110881" y="153212"/>
                  </a:lnTo>
                  <a:lnTo>
                    <a:pt x="1115695" y="153212"/>
                  </a:lnTo>
                  <a:lnTo>
                    <a:pt x="1121092" y="152615"/>
                  </a:lnTo>
                  <a:lnTo>
                    <a:pt x="1131290" y="152615"/>
                  </a:lnTo>
                  <a:lnTo>
                    <a:pt x="1137297" y="153212"/>
                  </a:lnTo>
                  <a:lnTo>
                    <a:pt x="1142695" y="153212"/>
                  </a:lnTo>
                  <a:lnTo>
                    <a:pt x="1142695" y="152615"/>
                  </a:lnTo>
                  <a:lnTo>
                    <a:pt x="1142695" y="149034"/>
                  </a:lnTo>
                  <a:lnTo>
                    <a:pt x="1136688" y="149034"/>
                  </a:lnTo>
                  <a:lnTo>
                    <a:pt x="1130693" y="148437"/>
                  </a:lnTo>
                  <a:lnTo>
                    <a:pt x="1130693" y="141884"/>
                  </a:lnTo>
                  <a:lnTo>
                    <a:pt x="1132497" y="138303"/>
                  </a:lnTo>
                  <a:lnTo>
                    <a:pt x="1133690" y="133540"/>
                  </a:lnTo>
                  <a:lnTo>
                    <a:pt x="1137894" y="119227"/>
                  </a:lnTo>
                  <a:lnTo>
                    <a:pt x="1169708" y="119227"/>
                  </a:lnTo>
                  <a:lnTo>
                    <a:pt x="1175105" y="135331"/>
                  </a:lnTo>
                  <a:lnTo>
                    <a:pt x="1176909" y="139496"/>
                  </a:lnTo>
                  <a:lnTo>
                    <a:pt x="1178102" y="143675"/>
                  </a:lnTo>
                  <a:lnTo>
                    <a:pt x="1178102" y="148437"/>
                  </a:lnTo>
                  <a:lnTo>
                    <a:pt x="1172705" y="149034"/>
                  </a:lnTo>
                  <a:lnTo>
                    <a:pt x="1167904" y="149034"/>
                  </a:lnTo>
                  <a:lnTo>
                    <a:pt x="1167904" y="153212"/>
                  </a:lnTo>
                  <a:lnTo>
                    <a:pt x="1175105" y="153212"/>
                  </a:lnTo>
                  <a:lnTo>
                    <a:pt x="1181709" y="152615"/>
                  </a:lnTo>
                  <a:lnTo>
                    <a:pt x="1195514" y="152615"/>
                  </a:lnTo>
                  <a:lnTo>
                    <a:pt x="1201508" y="153212"/>
                  </a:lnTo>
                  <a:lnTo>
                    <a:pt x="1207516" y="153212"/>
                  </a:lnTo>
                  <a:lnTo>
                    <a:pt x="1207516" y="152615"/>
                  </a:lnTo>
                  <a:lnTo>
                    <a:pt x="1207516" y="149034"/>
                  </a:lnTo>
                  <a:close/>
                </a:path>
                <a:path w="1981200" h="543559">
                  <a:moveTo>
                    <a:pt x="1221917" y="295681"/>
                  </a:moveTo>
                  <a:lnTo>
                    <a:pt x="1217714" y="295681"/>
                  </a:lnTo>
                  <a:lnTo>
                    <a:pt x="1217117" y="298665"/>
                  </a:lnTo>
                  <a:lnTo>
                    <a:pt x="1215910" y="302247"/>
                  </a:lnTo>
                  <a:lnTo>
                    <a:pt x="1213510" y="305219"/>
                  </a:lnTo>
                  <a:lnTo>
                    <a:pt x="1211110" y="308800"/>
                  </a:lnTo>
                  <a:lnTo>
                    <a:pt x="1205712" y="312381"/>
                  </a:lnTo>
                  <a:lnTo>
                    <a:pt x="1200315" y="312966"/>
                  </a:lnTo>
                  <a:lnTo>
                    <a:pt x="1193711" y="313563"/>
                  </a:lnTo>
                  <a:lnTo>
                    <a:pt x="1187704" y="313563"/>
                  </a:lnTo>
                  <a:lnTo>
                    <a:pt x="1181709" y="312966"/>
                  </a:lnTo>
                  <a:lnTo>
                    <a:pt x="1177505" y="312381"/>
                  </a:lnTo>
                  <a:lnTo>
                    <a:pt x="1173302" y="310591"/>
                  </a:lnTo>
                  <a:lnTo>
                    <a:pt x="1173302" y="227126"/>
                  </a:lnTo>
                  <a:lnTo>
                    <a:pt x="1177505" y="226529"/>
                  </a:lnTo>
                  <a:lnTo>
                    <a:pt x="1186510" y="226529"/>
                  </a:lnTo>
                  <a:lnTo>
                    <a:pt x="1186510" y="222961"/>
                  </a:lnTo>
                  <a:lnTo>
                    <a:pt x="1186510" y="222364"/>
                  </a:lnTo>
                  <a:lnTo>
                    <a:pt x="1179309" y="222364"/>
                  </a:lnTo>
                  <a:lnTo>
                    <a:pt x="1172108" y="222961"/>
                  </a:lnTo>
                  <a:lnTo>
                    <a:pt x="1157693" y="222961"/>
                  </a:lnTo>
                  <a:lnTo>
                    <a:pt x="1150493" y="222364"/>
                  </a:lnTo>
                  <a:lnTo>
                    <a:pt x="1143292" y="222364"/>
                  </a:lnTo>
                  <a:lnTo>
                    <a:pt x="1143292" y="226529"/>
                  </a:lnTo>
                  <a:lnTo>
                    <a:pt x="1150493" y="226529"/>
                  </a:lnTo>
                  <a:lnTo>
                    <a:pt x="1155903" y="227723"/>
                  </a:lnTo>
                  <a:lnTo>
                    <a:pt x="1155903" y="314159"/>
                  </a:lnTo>
                  <a:lnTo>
                    <a:pt x="1150493" y="314756"/>
                  </a:lnTo>
                  <a:lnTo>
                    <a:pt x="1143292" y="314756"/>
                  </a:lnTo>
                  <a:lnTo>
                    <a:pt x="1143292" y="318935"/>
                  </a:lnTo>
                  <a:lnTo>
                    <a:pt x="1152398" y="318846"/>
                  </a:lnTo>
                  <a:lnTo>
                    <a:pt x="1170813" y="318427"/>
                  </a:lnTo>
                  <a:lnTo>
                    <a:pt x="1179906" y="318338"/>
                  </a:lnTo>
                  <a:lnTo>
                    <a:pt x="1188999" y="318427"/>
                  </a:lnTo>
                  <a:lnTo>
                    <a:pt x="1207414" y="318846"/>
                  </a:lnTo>
                  <a:lnTo>
                    <a:pt x="1216520" y="318935"/>
                  </a:lnTo>
                  <a:lnTo>
                    <a:pt x="1216660" y="318338"/>
                  </a:lnTo>
                  <a:lnTo>
                    <a:pt x="1217764" y="313563"/>
                  </a:lnTo>
                  <a:lnTo>
                    <a:pt x="1221917" y="295681"/>
                  </a:lnTo>
                  <a:close/>
                </a:path>
                <a:path w="1981200" h="543559">
                  <a:moveTo>
                    <a:pt x="1311935" y="384505"/>
                  </a:moveTo>
                  <a:lnTo>
                    <a:pt x="1308938" y="383908"/>
                  </a:lnTo>
                  <a:lnTo>
                    <a:pt x="1308341" y="388086"/>
                  </a:lnTo>
                  <a:lnTo>
                    <a:pt x="1222514" y="388086"/>
                  </a:lnTo>
                  <a:lnTo>
                    <a:pt x="1221320" y="383908"/>
                  </a:lnTo>
                  <a:lnTo>
                    <a:pt x="1218311" y="383908"/>
                  </a:lnTo>
                  <a:lnTo>
                    <a:pt x="1218311" y="388086"/>
                  </a:lnTo>
                  <a:lnTo>
                    <a:pt x="1217803" y="391655"/>
                  </a:lnTo>
                  <a:lnTo>
                    <a:pt x="1217218" y="395236"/>
                  </a:lnTo>
                  <a:lnTo>
                    <a:pt x="1216596" y="399415"/>
                  </a:lnTo>
                  <a:lnTo>
                    <a:pt x="1216012" y="402983"/>
                  </a:lnTo>
                  <a:lnTo>
                    <a:pt x="1215313" y="407758"/>
                  </a:lnTo>
                  <a:lnTo>
                    <a:pt x="1219517" y="407758"/>
                  </a:lnTo>
                  <a:lnTo>
                    <a:pt x="1221917" y="397624"/>
                  </a:lnTo>
                  <a:lnTo>
                    <a:pt x="1221917" y="395236"/>
                  </a:lnTo>
                  <a:lnTo>
                    <a:pt x="1255522" y="395236"/>
                  </a:lnTo>
                  <a:lnTo>
                    <a:pt x="1255522" y="479285"/>
                  </a:lnTo>
                  <a:lnTo>
                    <a:pt x="1251331" y="480479"/>
                  </a:lnTo>
                  <a:lnTo>
                    <a:pt x="1241120" y="480479"/>
                  </a:lnTo>
                  <a:lnTo>
                    <a:pt x="1241120" y="484657"/>
                  </a:lnTo>
                  <a:lnTo>
                    <a:pt x="1246517" y="484657"/>
                  </a:lnTo>
                  <a:lnTo>
                    <a:pt x="1256131" y="484060"/>
                  </a:lnTo>
                  <a:lnTo>
                    <a:pt x="1272324" y="484060"/>
                  </a:lnTo>
                  <a:lnTo>
                    <a:pt x="1281938" y="484657"/>
                  </a:lnTo>
                  <a:lnTo>
                    <a:pt x="1287335" y="484657"/>
                  </a:lnTo>
                  <a:lnTo>
                    <a:pt x="1287335" y="484060"/>
                  </a:lnTo>
                  <a:lnTo>
                    <a:pt x="1287335" y="480479"/>
                  </a:lnTo>
                  <a:lnTo>
                    <a:pt x="1277734" y="480479"/>
                  </a:lnTo>
                  <a:lnTo>
                    <a:pt x="1272933" y="478701"/>
                  </a:lnTo>
                  <a:lnTo>
                    <a:pt x="1272933" y="395236"/>
                  </a:lnTo>
                  <a:lnTo>
                    <a:pt x="1305344" y="395236"/>
                  </a:lnTo>
                  <a:lnTo>
                    <a:pt x="1305941" y="402983"/>
                  </a:lnTo>
                  <a:lnTo>
                    <a:pt x="1305941" y="408355"/>
                  </a:lnTo>
                  <a:lnTo>
                    <a:pt x="1310144" y="406565"/>
                  </a:lnTo>
                  <a:lnTo>
                    <a:pt x="1310144" y="399415"/>
                  </a:lnTo>
                  <a:lnTo>
                    <a:pt x="1310830" y="395236"/>
                  </a:lnTo>
                  <a:lnTo>
                    <a:pt x="1311249" y="392252"/>
                  </a:lnTo>
                  <a:lnTo>
                    <a:pt x="1311338" y="388086"/>
                  </a:lnTo>
                  <a:lnTo>
                    <a:pt x="1311935" y="384505"/>
                  </a:lnTo>
                  <a:close/>
                </a:path>
                <a:path w="1981200" h="543559">
                  <a:moveTo>
                    <a:pt x="1372552" y="295681"/>
                  </a:moveTo>
                  <a:lnTo>
                    <a:pt x="1368361" y="295681"/>
                  </a:lnTo>
                  <a:lnTo>
                    <a:pt x="1367751" y="298665"/>
                  </a:lnTo>
                  <a:lnTo>
                    <a:pt x="1366558" y="302247"/>
                  </a:lnTo>
                  <a:lnTo>
                    <a:pt x="1364157" y="305219"/>
                  </a:lnTo>
                  <a:lnTo>
                    <a:pt x="1361757" y="308800"/>
                  </a:lnTo>
                  <a:lnTo>
                    <a:pt x="1356956" y="312381"/>
                  </a:lnTo>
                  <a:lnTo>
                    <a:pt x="1344345" y="313563"/>
                  </a:lnTo>
                  <a:lnTo>
                    <a:pt x="1338351" y="313563"/>
                  </a:lnTo>
                  <a:lnTo>
                    <a:pt x="1332344" y="312966"/>
                  </a:lnTo>
                  <a:lnTo>
                    <a:pt x="1328140" y="312381"/>
                  </a:lnTo>
                  <a:lnTo>
                    <a:pt x="1323949" y="310591"/>
                  </a:lnTo>
                  <a:lnTo>
                    <a:pt x="1323949" y="227126"/>
                  </a:lnTo>
                  <a:lnTo>
                    <a:pt x="1328140" y="226529"/>
                  </a:lnTo>
                  <a:lnTo>
                    <a:pt x="1337144" y="226529"/>
                  </a:lnTo>
                  <a:lnTo>
                    <a:pt x="1337144" y="222961"/>
                  </a:lnTo>
                  <a:lnTo>
                    <a:pt x="1337144" y="222364"/>
                  </a:lnTo>
                  <a:lnTo>
                    <a:pt x="1329944" y="222364"/>
                  </a:lnTo>
                  <a:lnTo>
                    <a:pt x="1323340" y="222961"/>
                  </a:lnTo>
                  <a:lnTo>
                    <a:pt x="1308938" y="222961"/>
                  </a:lnTo>
                  <a:lnTo>
                    <a:pt x="1301737" y="222364"/>
                  </a:lnTo>
                  <a:lnTo>
                    <a:pt x="1293939" y="222364"/>
                  </a:lnTo>
                  <a:lnTo>
                    <a:pt x="1293939" y="226529"/>
                  </a:lnTo>
                  <a:lnTo>
                    <a:pt x="1301140" y="226529"/>
                  </a:lnTo>
                  <a:lnTo>
                    <a:pt x="1306537" y="227723"/>
                  </a:lnTo>
                  <a:lnTo>
                    <a:pt x="1306537" y="314159"/>
                  </a:lnTo>
                  <a:lnTo>
                    <a:pt x="1301140" y="314756"/>
                  </a:lnTo>
                  <a:lnTo>
                    <a:pt x="1293939" y="314756"/>
                  </a:lnTo>
                  <a:lnTo>
                    <a:pt x="1293939" y="318935"/>
                  </a:lnTo>
                  <a:lnTo>
                    <a:pt x="1303286" y="318846"/>
                  </a:lnTo>
                  <a:lnTo>
                    <a:pt x="1321536" y="318427"/>
                  </a:lnTo>
                  <a:lnTo>
                    <a:pt x="1330540" y="318338"/>
                  </a:lnTo>
                  <a:lnTo>
                    <a:pt x="1339900" y="318427"/>
                  </a:lnTo>
                  <a:lnTo>
                    <a:pt x="1358138" y="318846"/>
                  </a:lnTo>
                  <a:lnTo>
                    <a:pt x="1367155" y="318935"/>
                  </a:lnTo>
                  <a:lnTo>
                    <a:pt x="1367294" y="318338"/>
                  </a:lnTo>
                  <a:lnTo>
                    <a:pt x="1368399" y="313563"/>
                  </a:lnTo>
                  <a:lnTo>
                    <a:pt x="1372552" y="295681"/>
                  </a:lnTo>
                  <a:close/>
                </a:path>
                <a:path w="1981200" h="543559">
                  <a:moveTo>
                    <a:pt x="1412163" y="149034"/>
                  </a:moveTo>
                  <a:lnTo>
                    <a:pt x="1403769" y="149034"/>
                  </a:lnTo>
                  <a:lnTo>
                    <a:pt x="1400162" y="148437"/>
                  </a:lnTo>
                  <a:lnTo>
                    <a:pt x="1394167" y="78105"/>
                  </a:lnTo>
                  <a:lnTo>
                    <a:pt x="1394167" y="75120"/>
                  </a:lnTo>
                  <a:lnTo>
                    <a:pt x="1393558" y="70942"/>
                  </a:lnTo>
                  <a:lnTo>
                    <a:pt x="1393558" y="67373"/>
                  </a:lnTo>
                  <a:lnTo>
                    <a:pt x="1394167" y="61404"/>
                  </a:lnTo>
                  <a:lnTo>
                    <a:pt x="1407960" y="61404"/>
                  </a:lnTo>
                  <a:lnTo>
                    <a:pt x="1407960" y="57835"/>
                  </a:lnTo>
                  <a:lnTo>
                    <a:pt x="1407960" y="57238"/>
                  </a:lnTo>
                  <a:lnTo>
                    <a:pt x="1403159" y="57238"/>
                  </a:lnTo>
                  <a:lnTo>
                    <a:pt x="1397762" y="57835"/>
                  </a:lnTo>
                  <a:lnTo>
                    <a:pt x="1388160" y="57835"/>
                  </a:lnTo>
                  <a:lnTo>
                    <a:pt x="1383360" y="57238"/>
                  </a:lnTo>
                  <a:lnTo>
                    <a:pt x="1379156" y="57238"/>
                  </a:lnTo>
                  <a:lnTo>
                    <a:pt x="1346149" y="129362"/>
                  </a:lnTo>
                  <a:lnTo>
                    <a:pt x="1323657" y="79286"/>
                  </a:lnTo>
                  <a:lnTo>
                    <a:pt x="1314005" y="57835"/>
                  </a:lnTo>
                  <a:lnTo>
                    <a:pt x="1313738" y="57238"/>
                  </a:lnTo>
                  <a:lnTo>
                    <a:pt x="1309535" y="57238"/>
                  </a:lnTo>
                  <a:lnTo>
                    <a:pt x="1305344" y="57835"/>
                  </a:lnTo>
                  <a:lnTo>
                    <a:pt x="1295133" y="57835"/>
                  </a:lnTo>
                  <a:lnTo>
                    <a:pt x="1289735" y="57238"/>
                  </a:lnTo>
                  <a:lnTo>
                    <a:pt x="1284338" y="57238"/>
                  </a:lnTo>
                  <a:lnTo>
                    <a:pt x="1284338" y="61404"/>
                  </a:lnTo>
                  <a:lnTo>
                    <a:pt x="1292136" y="61404"/>
                  </a:lnTo>
                  <a:lnTo>
                    <a:pt x="1298143" y="63792"/>
                  </a:lnTo>
                  <a:lnTo>
                    <a:pt x="1298054" y="78105"/>
                  </a:lnTo>
                  <a:lnTo>
                    <a:pt x="1297533" y="85852"/>
                  </a:lnTo>
                  <a:lnTo>
                    <a:pt x="1296339" y="95986"/>
                  </a:lnTo>
                  <a:lnTo>
                    <a:pt x="1292136" y="134137"/>
                  </a:lnTo>
                  <a:lnTo>
                    <a:pt x="1290929" y="144272"/>
                  </a:lnTo>
                  <a:lnTo>
                    <a:pt x="1290332" y="149034"/>
                  </a:lnTo>
                  <a:lnTo>
                    <a:pt x="1277734" y="149034"/>
                  </a:lnTo>
                  <a:lnTo>
                    <a:pt x="1277734" y="153212"/>
                  </a:lnTo>
                  <a:lnTo>
                    <a:pt x="1283131" y="153212"/>
                  </a:lnTo>
                  <a:lnTo>
                    <a:pt x="1288529" y="152615"/>
                  </a:lnTo>
                  <a:lnTo>
                    <a:pt x="1299933" y="152615"/>
                  </a:lnTo>
                  <a:lnTo>
                    <a:pt x="1306537" y="153212"/>
                  </a:lnTo>
                  <a:lnTo>
                    <a:pt x="1313141" y="153212"/>
                  </a:lnTo>
                  <a:lnTo>
                    <a:pt x="1313141" y="152615"/>
                  </a:lnTo>
                  <a:lnTo>
                    <a:pt x="1313141" y="149034"/>
                  </a:lnTo>
                  <a:lnTo>
                    <a:pt x="1304137" y="149034"/>
                  </a:lnTo>
                  <a:lnTo>
                    <a:pt x="1300543" y="146646"/>
                  </a:lnTo>
                  <a:lnTo>
                    <a:pt x="1299337" y="144272"/>
                  </a:lnTo>
                  <a:lnTo>
                    <a:pt x="1299337" y="140093"/>
                  </a:lnTo>
                  <a:lnTo>
                    <a:pt x="1304137" y="79286"/>
                  </a:lnTo>
                  <a:lnTo>
                    <a:pt x="1337741" y="155600"/>
                  </a:lnTo>
                  <a:lnTo>
                    <a:pt x="1341348" y="155600"/>
                  </a:lnTo>
                  <a:lnTo>
                    <a:pt x="1353337" y="129362"/>
                  </a:lnTo>
                  <a:lnTo>
                    <a:pt x="1376756" y="78105"/>
                  </a:lnTo>
                  <a:lnTo>
                    <a:pt x="1380959" y="135928"/>
                  </a:lnTo>
                  <a:lnTo>
                    <a:pt x="1380959" y="149034"/>
                  </a:lnTo>
                  <a:lnTo>
                    <a:pt x="1368958" y="149034"/>
                  </a:lnTo>
                  <a:lnTo>
                    <a:pt x="1368958" y="153212"/>
                  </a:lnTo>
                  <a:lnTo>
                    <a:pt x="1376756" y="153212"/>
                  </a:lnTo>
                  <a:lnTo>
                    <a:pt x="1384554" y="152615"/>
                  </a:lnTo>
                  <a:lnTo>
                    <a:pt x="1398358" y="152615"/>
                  </a:lnTo>
                  <a:lnTo>
                    <a:pt x="1405559" y="153212"/>
                  </a:lnTo>
                  <a:lnTo>
                    <a:pt x="1412163" y="153212"/>
                  </a:lnTo>
                  <a:lnTo>
                    <a:pt x="1412163" y="152615"/>
                  </a:lnTo>
                  <a:lnTo>
                    <a:pt x="1412163" y="149034"/>
                  </a:lnTo>
                  <a:close/>
                </a:path>
                <a:path w="1981200" h="543559">
                  <a:moveTo>
                    <a:pt x="1478191" y="480479"/>
                  </a:moveTo>
                  <a:lnTo>
                    <a:pt x="1470977" y="479285"/>
                  </a:lnTo>
                  <a:lnTo>
                    <a:pt x="1468577" y="477507"/>
                  </a:lnTo>
                  <a:lnTo>
                    <a:pt x="1464386" y="472135"/>
                  </a:lnTo>
                  <a:lnTo>
                    <a:pt x="1443316" y="439940"/>
                  </a:lnTo>
                  <a:lnTo>
                    <a:pt x="1440980" y="436372"/>
                  </a:lnTo>
                  <a:lnTo>
                    <a:pt x="1444599" y="434581"/>
                  </a:lnTo>
                  <a:lnTo>
                    <a:pt x="1448536" y="432638"/>
                  </a:lnTo>
                  <a:lnTo>
                    <a:pt x="1454632" y="427570"/>
                  </a:lnTo>
                  <a:lnTo>
                    <a:pt x="1458696" y="420941"/>
                  </a:lnTo>
                  <a:lnTo>
                    <a:pt x="1460182" y="412521"/>
                  </a:lnTo>
                  <a:lnTo>
                    <a:pt x="1457464" y="400405"/>
                  </a:lnTo>
                  <a:lnTo>
                    <a:pt x="1450200" y="392925"/>
                  </a:lnTo>
                  <a:lnTo>
                    <a:pt x="1449997" y="392849"/>
                  </a:lnTo>
                  <a:lnTo>
                    <a:pt x="1441577" y="389826"/>
                  </a:lnTo>
                  <a:lnTo>
                    <a:pt x="1441577" y="413118"/>
                  </a:lnTo>
                  <a:lnTo>
                    <a:pt x="1440141" y="423265"/>
                  </a:lnTo>
                  <a:lnTo>
                    <a:pt x="1435950" y="429882"/>
                  </a:lnTo>
                  <a:lnTo>
                    <a:pt x="1429169" y="433489"/>
                  </a:lnTo>
                  <a:lnTo>
                    <a:pt x="1419974" y="434581"/>
                  </a:lnTo>
                  <a:lnTo>
                    <a:pt x="1413370" y="434581"/>
                  </a:lnTo>
                  <a:lnTo>
                    <a:pt x="1413370" y="393446"/>
                  </a:lnTo>
                  <a:lnTo>
                    <a:pt x="1415173" y="393446"/>
                  </a:lnTo>
                  <a:lnTo>
                    <a:pt x="1416964" y="392849"/>
                  </a:lnTo>
                  <a:lnTo>
                    <a:pt x="1421168" y="392849"/>
                  </a:lnTo>
                  <a:lnTo>
                    <a:pt x="1429677" y="394347"/>
                  </a:lnTo>
                  <a:lnTo>
                    <a:pt x="1436103" y="398513"/>
                  </a:lnTo>
                  <a:lnTo>
                    <a:pt x="1440154" y="404926"/>
                  </a:lnTo>
                  <a:lnTo>
                    <a:pt x="1441577" y="413118"/>
                  </a:lnTo>
                  <a:lnTo>
                    <a:pt x="1441577" y="389826"/>
                  </a:lnTo>
                  <a:lnTo>
                    <a:pt x="1439672" y="389140"/>
                  </a:lnTo>
                  <a:lnTo>
                    <a:pt x="1434249" y="388683"/>
                  </a:lnTo>
                  <a:lnTo>
                    <a:pt x="1427175" y="388086"/>
                  </a:lnTo>
                  <a:lnTo>
                    <a:pt x="1419364" y="388086"/>
                  </a:lnTo>
                  <a:lnTo>
                    <a:pt x="1412773" y="388683"/>
                  </a:lnTo>
                  <a:lnTo>
                    <a:pt x="1395958" y="388683"/>
                  </a:lnTo>
                  <a:lnTo>
                    <a:pt x="1387563" y="388086"/>
                  </a:lnTo>
                  <a:lnTo>
                    <a:pt x="1383360" y="388086"/>
                  </a:lnTo>
                  <a:lnTo>
                    <a:pt x="1383360" y="392252"/>
                  </a:lnTo>
                  <a:lnTo>
                    <a:pt x="1389964" y="392252"/>
                  </a:lnTo>
                  <a:lnTo>
                    <a:pt x="1395361" y="392849"/>
                  </a:lnTo>
                  <a:lnTo>
                    <a:pt x="1395361" y="478104"/>
                  </a:lnTo>
                  <a:lnTo>
                    <a:pt x="1390561" y="480479"/>
                  </a:lnTo>
                  <a:lnTo>
                    <a:pt x="1383360" y="480479"/>
                  </a:lnTo>
                  <a:lnTo>
                    <a:pt x="1383360" y="484657"/>
                  </a:lnTo>
                  <a:lnTo>
                    <a:pt x="1389964" y="484657"/>
                  </a:lnTo>
                  <a:lnTo>
                    <a:pt x="1396568" y="484060"/>
                  </a:lnTo>
                  <a:lnTo>
                    <a:pt x="1410970" y="484060"/>
                  </a:lnTo>
                  <a:lnTo>
                    <a:pt x="1419364" y="484657"/>
                  </a:lnTo>
                  <a:lnTo>
                    <a:pt x="1427175" y="484657"/>
                  </a:lnTo>
                  <a:lnTo>
                    <a:pt x="1427175" y="484060"/>
                  </a:lnTo>
                  <a:lnTo>
                    <a:pt x="1427175" y="480479"/>
                  </a:lnTo>
                  <a:lnTo>
                    <a:pt x="1418170" y="480479"/>
                  </a:lnTo>
                  <a:lnTo>
                    <a:pt x="1413370" y="479882"/>
                  </a:lnTo>
                  <a:lnTo>
                    <a:pt x="1413370" y="439940"/>
                  </a:lnTo>
                  <a:lnTo>
                    <a:pt x="1422374" y="439940"/>
                  </a:lnTo>
                  <a:lnTo>
                    <a:pt x="1429143" y="451459"/>
                  </a:lnTo>
                  <a:lnTo>
                    <a:pt x="1436103" y="462749"/>
                  </a:lnTo>
                  <a:lnTo>
                    <a:pt x="1443380" y="473811"/>
                  </a:lnTo>
                  <a:lnTo>
                    <a:pt x="1451178" y="484657"/>
                  </a:lnTo>
                  <a:lnTo>
                    <a:pt x="1455381" y="484657"/>
                  </a:lnTo>
                  <a:lnTo>
                    <a:pt x="1460182" y="484060"/>
                  </a:lnTo>
                  <a:lnTo>
                    <a:pt x="1469186" y="484060"/>
                  </a:lnTo>
                  <a:lnTo>
                    <a:pt x="1473377" y="484657"/>
                  </a:lnTo>
                  <a:lnTo>
                    <a:pt x="1478191" y="484657"/>
                  </a:lnTo>
                  <a:lnTo>
                    <a:pt x="1478191" y="484060"/>
                  </a:lnTo>
                  <a:lnTo>
                    <a:pt x="1478191" y="480479"/>
                  </a:lnTo>
                  <a:close/>
                </a:path>
                <a:path w="1981200" h="543559">
                  <a:moveTo>
                    <a:pt x="1523199" y="296875"/>
                  </a:moveTo>
                  <a:lnTo>
                    <a:pt x="1519593" y="296278"/>
                  </a:lnTo>
                  <a:lnTo>
                    <a:pt x="1515783" y="305422"/>
                  </a:lnTo>
                  <a:lnTo>
                    <a:pt x="1510220" y="310438"/>
                  </a:lnTo>
                  <a:lnTo>
                    <a:pt x="1502295" y="312547"/>
                  </a:lnTo>
                  <a:lnTo>
                    <a:pt x="1491386" y="312966"/>
                  </a:lnTo>
                  <a:lnTo>
                    <a:pt x="1474584" y="312966"/>
                  </a:lnTo>
                  <a:lnTo>
                    <a:pt x="1474584" y="271843"/>
                  </a:lnTo>
                  <a:lnTo>
                    <a:pt x="1500390" y="271843"/>
                  </a:lnTo>
                  <a:lnTo>
                    <a:pt x="1500987" y="277202"/>
                  </a:lnTo>
                  <a:lnTo>
                    <a:pt x="1501597" y="285546"/>
                  </a:lnTo>
                  <a:lnTo>
                    <a:pt x="1505788" y="284353"/>
                  </a:lnTo>
                  <a:lnTo>
                    <a:pt x="1505788" y="271843"/>
                  </a:lnTo>
                  <a:lnTo>
                    <a:pt x="1505788" y="264680"/>
                  </a:lnTo>
                  <a:lnTo>
                    <a:pt x="1505788" y="252768"/>
                  </a:lnTo>
                  <a:lnTo>
                    <a:pt x="1501597" y="252768"/>
                  </a:lnTo>
                  <a:lnTo>
                    <a:pt x="1500987" y="259918"/>
                  </a:lnTo>
                  <a:lnTo>
                    <a:pt x="1499184" y="264680"/>
                  </a:lnTo>
                  <a:lnTo>
                    <a:pt x="1474584" y="264680"/>
                  </a:lnTo>
                  <a:lnTo>
                    <a:pt x="1474584" y="228917"/>
                  </a:lnTo>
                  <a:lnTo>
                    <a:pt x="1508188" y="228917"/>
                  </a:lnTo>
                  <a:lnTo>
                    <a:pt x="1509991" y="236067"/>
                  </a:lnTo>
                  <a:lnTo>
                    <a:pt x="1510588" y="245008"/>
                  </a:lnTo>
                  <a:lnTo>
                    <a:pt x="1514792" y="243827"/>
                  </a:lnTo>
                  <a:lnTo>
                    <a:pt x="1514195" y="237858"/>
                  </a:lnTo>
                  <a:lnTo>
                    <a:pt x="1514195" y="228917"/>
                  </a:lnTo>
                  <a:lnTo>
                    <a:pt x="1514195" y="222961"/>
                  </a:lnTo>
                  <a:lnTo>
                    <a:pt x="1514195" y="222364"/>
                  </a:lnTo>
                  <a:lnTo>
                    <a:pt x="1506550" y="222453"/>
                  </a:lnTo>
                  <a:lnTo>
                    <a:pt x="1488109" y="222859"/>
                  </a:lnTo>
                  <a:lnTo>
                    <a:pt x="1478788" y="222961"/>
                  </a:lnTo>
                  <a:lnTo>
                    <a:pt x="1469809" y="222859"/>
                  </a:lnTo>
                  <a:lnTo>
                    <a:pt x="1451864" y="222453"/>
                  </a:lnTo>
                  <a:lnTo>
                    <a:pt x="1444574" y="222364"/>
                  </a:lnTo>
                  <a:lnTo>
                    <a:pt x="1444574" y="226529"/>
                  </a:lnTo>
                  <a:lnTo>
                    <a:pt x="1451178" y="226529"/>
                  </a:lnTo>
                  <a:lnTo>
                    <a:pt x="1456575" y="227723"/>
                  </a:lnTo>
                  <a:lnTo>
                    <a:pt x="1456575" y="314159"/>
                  </a:lnTo>
                  <a:lnTo>
                    <a:pt x="1451178" y="314756"/>
                  </a:lnTo>
                  <a:lnTo>
                    <a:pt x="1444574" y="314756"/>
                  </a:lnTo>
                  <a:lnTo>
                    <a:pt x="1444574" y="318935"/>
                  </a:lnTo>
                  <a:lnTo>
                    <a:pt x="1471244" y="318427"/>
                  </a:lnTo>
                  <a:lnTo>
                    <a:pt x="1481188" y="318338"/>
                  </a:lnTo>
                  <a:lnTo>
                    <a:pt x="1491132" y="318427"/>
                  </a:lnTo>
                  <a:lnTo>
                    <a:pt x="1518399" y="318935"/>
                  </a:lnTo>
                  <a:lnTo>
                    <a:pt x="1518500" y="318338"/>
                  </a:lnTo>
                  <a:lnTo>
                    <a:pt x="1519389" y="312966"/>
                  </a:lnTo>
                  <a:lnTo>
                    <a:pt x="1519593" y="311785"/>
                  </a:lnTo>
                  <a:lnTo>
                    <a:pt x="1521396" y="304025"/>
                  </a:lnTo>
                  <a:lnTo>
                    <a:pt x="1523199" y="296875"/>
                  </a:lnTo>
                  <a:close/>
                </a:path>
                <a:path w="1981200" h="543559">
                  <a:moveTo>
                    <a:pt x="1590408" y="388086"/>
                  </a:moveTo>
                  <a:lnTo>
                    <a:pt x="1583817" y="388086"/>
                  </a:lnTo>
                  <a:lnTo>
                    <a:pt x="1575409" y="388683"/>
                  </a:lnTo>
                  <a:lnTo>
                    <a:pt x="1561604" y="388683"/>
                  </a:lnTo>
                  <a:lnTo>
                    <a:pt x="1553210" y="388086"/>
                  </a:lnTo>
                  <a:lnTo>
                    <a:pt x="1547799" y="388086"/>
                  </a:lnTo>
                  <a:lnTo>
                    <a:pt x="1547799" y="392252"/>
                  </a:lnTo>
                  <a:lnTo>
                    <a:pt x="1555000" y="392252"/>
                  </a:lnTo>
                  <a:lnTo>
                    <a:pt x="1560410" y="392849"/>
                  </a:lnTo>
                  <a:lnTo>
                    <a:pt x="1560410" y="479285"/>
                  </a:lnTo>
                  <a:lnTo>
                    <a:pt x="1555000" y="480479"/>
                  </a:lnTo>
                  <a:lnTo>
                    <a:pt x="1547799" y="480479"/>
                  </a:lnTo>
                  <a:lnTo>
                    <a:pt x="1547799" y="484657"/>
                  </a:lnTo>
                  <a:lnTo>
                    <a:pt x="1553210" y="484657"/>
                  </a:lnTo>
                  <a:lnTo>
                    <a:pt x="1561604" y="484060"/>
                  </a:lnTo>
                  <a:lnTo>
                    <a:pt x="1575409" y="484060"/>
                  </a:lnTo>
                  <a:lnTo>
                    <a:pt x="1583817" y="484657"/>
                  </a:lnTo>
                  <a:lnTo>
                    <a:pt x="1590408" y="484657"/>
                  </a:lnTo>
                  <a:lnTo>
                    <a:pt x="1590408" y="484060"/>
                  </a:lnTo>
                  <a:lnTo>
                    <a:pt x="1590408" y="480479"/>
                  </a:lnTo>
                  <a:lnTo>
                    <a:pt x="1583207" y="480479"/>
                  </a:lnTo>
                  <a:lnTo>
                    <a:pt x="1578406" y="479285"/>
                  </a:lnTo>
                  <a:lnTo>
                    <a:pt x="1578406" y="392849"/>
                  </a:lnTo>
                  <a:lnTo>
                    <a:pt x="1583207" y="392252"/>
                  </a:lnTo>
                  <a:lnTo>
                    <a:pt x="1590408" y="392252"/>
                  </a:lnTo>
                  <a:lnTo>
                    <a:pt x="1590408" y="388683"/>
                  </a:lnTo>
                  <a:lnTo>
                    <a:pt x="1590408" y="388086"/>
                  </a:lnTo>
                  <a:close/>
                </a:path>
                <a:path w="1981200" h="543559">
                  <a:moveTo>
                    <a:pt x="1590408" y="102539"/>
                  </a:moveTo>
                  <a:lnTo>
                    <a:pt x="1586204" y="82765"/>
                  </a:lnTo>
                  <a:lnTo>
                    <a:pt x="1574736" y="67741"/>
                  </a:lnTo>
                  <a:lnTo>
                    <a:pt x="1570609" y="65430"/>
                  </a:lnTo>
                  <a:lnTo>
                    <a:pt x="1570609" y="105524"/>
                  </a:lnTo>
                  <a:lnTo>
                    <a:pt x="1569440" y="120967"/>
                  </a:lnTo>
                  <a:lnTo>
                    <a:pt x="1564906" y="135178"/>
                  </a:lnTo>
                  <a:lnTo>
                    <a:pt x="1555419" y="145592"/>
                  </a:lnTo>
                  <a:lnTo>
                    <a:pt x="1539405" y="149631"/>
                  </a:lnTo>
                  <a:lnTo>
                    <a:pt x="1524431" y="145529"/>
                  </a:lnTo>
                  <a:lnTo>
                    <a:pt x="1513738" y="134658"/>
                  </a:lnTo>
                  <a:lnTo>
                    <a:pt x="1507324" y="119202"/>
                  </a:lnTo>
                  <a:lnTo>
                    <a:pt x="1505191" y="101346"/>
                  </a:lnTo>
                  <a:lnTo>
                    <a:pt x="1506702" y="87312"/>
                  </a:lnTo>
                  <a:lnTo>
                    <a:pt x="1511871" y="74447"/>
                  </a:lnTo>
                  <a:lnTo>
                    <a:pt x="1521650" y="65049"/>
                  </a:lnTo>
                  <a:lnTo>
                    <a:pt x="1537004" y="61404"/>
                  </a:lnTo>
                  <a:lnTo>
                    <a:pt x="1551876" y="65532"/>
                  </a:lnTo>
                  <a:lnTo>
                    <a:pt x="1562354" y="76085"/>
                  </a:lnTo>
                  <a:lnTo>
                    <a:pt x="1568564" y="90322"/>
                  </a:lnTo>
                  <a:lnTo>
                    <a:pt x="1570609" y="105524"/>
                  </a:lnTo>
                  <a:lnTo>
                    <a:pt x="1570609" y="65430"/>
                  </a:lnTo>
                  <a:lnTo>
                    <a:pt x="1563471" y="61404"/>
                  </a:lnTo>
                  <a:lnTo>
                    <a:pt x="1557756" y="58191"/>
                  </a:lnTo>
                  <a:lnTo>
                    <a:pt x="1537004" y="54851"/>
                  </a:lnTo>
                  <a:lnTo>
                    <a:pt x="1516875" y="58839"/>
                  </a:lnTo>
                  <a:lnTo>
                    <a:pt x="1500695" y="69748"/>
                  </a:lnTo>
                  <a:lnTo>
                    <a:pt x="1489900" y="86029"/>
                  </a:lnTo>
                  <a:lnTo>
                    <a:pt x="1485988" y="106121"/>
                  </a:lnTo>
                  <a:lnTo>
                    <a:pt x="1489913" y="126174"/>
                  </a:lnTo>
                  <a:lnTo>
                    <a:pt x="1500771" y="141808"/>
                  </a:lnTo>
                  <a:lnTo>
                    <a:pt x="1517129" y="151968"/>
                  </a:lnTo>
                  <a:lnTo>
                    <a:pt x="1537601" y="155600"/>
                  </a:lnTo>
                  <a:lnTo>
                    <a:pt x="1558518" y="151752"/>
                  </a:lnTo>
                  <a:lnTo>
                    <a:pt x="1561782" y="149631"/>
                  </a:lnTo>
                  <a:lnTo>
                    <a:pt x="1575257" y="140919"/>
                  </a:lnTo>
                  <a:lnTo>
                    <a:pt x="1586382" y="124155"/>
                  </a:lnTo>
                  <a:lnTo>
                    <a:pt x="1590408" y="102539"/>
                  </a:lnTo>
                  <a:close/>
                </a:path>
                <a:path w="1981200" h="543559">
                  <a:moveTo>
                    <a:pt x="1697837" y="278396"/>
                  </a:moveTo>
                  <a:lnTo>
                    <a:pt x="1691246" y="278993"/>
                  </a:lnTo>
                  <a:lnTo>
                    <a:pt x="1664830" y="278993"/>
                  </a:lnTo>
                  <a:lnTo>
                    <a:pt x="1658226" y="278396"/>
                  </a:lnTo>
                  <a:lnTo>
                    <a:pt x="1658226" y="282575"/>
                  </a:lnTo>
                  <a:lnTo>
                    <a:pt x="1661833" y="314756"/>
                  </a:lnTo>
                  <a:lnTo>
                    <a:pt x="1655229" y="314756"/>
                  </a:lnTo>
                  <a:lnTo>
                    <a:pt x="1638185" y="310591"/>
                  </a:lnTo>
                  <a:lnTo>
                    <a:pt x="1626425" y="299707"/>
                  </a:lnTo>
                  <a:lnTo>
                    <a:pt x="1619618" y="284581"/>
                  </a:lnTo>
                  <a:lnTo>
                    <a:pt x="1617421" y="267665"/>
                  </a:lnTo>
                  <a:lnTo>
                    <a:pt x="1619770" y="251688"/>
                  </a:lnTo>
                  <a:lnTo>
                    <a:pt x="1626793" y="238607"/>
                  </a:lnTo>
                  <a:lnTo>
                    <a:pt x="1638439" y="229781"/>
                  </a:lnTo>
                  <a:lnTo>
                    <a:pt x="1654632" y="226529"/>
                  </a:lnTo>
                  <a:lnTo>
                    <a:pt x="1665935" y="227736"/>
                  </a:lnTo>
                  <a:lnTo>
                    <a:pt x="1675333" y="231673"/>
                  </a:lnTo>
                  <a:lnTo>
                    <a:pt x="1682483" y="238861"/>
                  </a:lnTo>
                  <a:lnTo>
                    <a:pt x="1687042" y="249783"/>
                  </a:lnTo>
                  <a:lnTo>
                    <a:pt x="1691246" y="249186"/>
                  </a:lnTo>
                  <a:lnTo>
                    <a:pt x="1689442" y="241439"/>
                  </a:lnTo>
                  <a:lnTo>
                    <a:pt x="1689442" y="226529"/>
                  </a:lnTo>
                  <a:lnTo>
                    <a:pt x="1689442" y="225933"/>
                  </a:lnTo>
                  <a:lnTo>
                    <a:pt x="1684045" y="225336"/>
                  </a:lnTo>
                  <a:lnTo>
                    <a:pt x="1679232" y="224155"/>
                  </a:lnTo>
                  <a:lnTo>
                    <a:pt x="1668437" y="221767"/>
                  </a:lnTo>
                  <a:lnTo>
                    <a:pt x="1662430" y="220573"/>
                  </a:lnTo>
                  <a:lnTo>
                    <a:pt x="1653425" y="220573"/>
                  </a:lnTo>
                  <a:lnTo>
                    <a:pt x="1633156" y="223685"/>
                  </a:lnTo>
                  <a:lnTo>
                    <a:pt x="1615465" y="232943"/>
                  </a:lnTo>
                  <a:lnTo>
                    <a:pt x="1602955" y="248234"/>
                  </a:lnTo>
                  <a:lnTo>
                    <a:pt x="1598218" y="269455"/>
                  </a:lnTo>
                  <a:lnTo>
                    <a:pt x="1602359" y="291299"/>
                  </a:lnTo>
                  <a:lnTo>
                    <a:pt x="1613814" y="307378"/>
                  </a:lnTo>
                  <a:lnTo>
                    <a:pt x="1631137" y="317322"/>
                  </a:lnTo>
                  <a:lnTo>
                    <a:pt x="1652828" y="320725"/>
                  </a:lnTo>
                  <a:lnTo>
                    <a:pt x="1663217" y="320294"/>
                  </a:lnTo>
                  <a:lnTo>
                    <a:pt x="1672932" y="319087"/>
                  </a:lnTo>
                  <a:lnTo>
                    <a:pt x="1682203" y="317195"/>
                  </a:lnTo>
                  <a:lnTo>
                    <a:pt x="1691246" y="314756"/>
                  </a:lnTo>
                  <a:lnTo>
                    <a:pt x="1691246" y="312381"/>
                  </a:lnTo>
                  <a:lnTo>
                    <a:pt x="1688236" y="310591"/>
                  </a:lnTo>
                  <a:lnTo>
                    <a:pt x="1688236" y="284949"/>
                  </a:lnTo>
                  <a:lnTo>
                    <a:pt x="1690636" y="282575"/>
                  </a:lnTo>
                  <a:lnTo>
                    <a:pt x="1697837" y="282575"/>
                  </a:lnTo>
                  <a:lnTo>
                    <a:pt x="1697837" y="278993"/>
                  </a:lnTo>
                  <a:lnTo>
                    <a:pt x="1697837" y="278396"/>
                  </a:lnTo>
                  <a:close/>
                </a:path>
                <a:path w="1981200" h="543559">
                  <a:moveTo>
                    <a:pt x="1753654" y="416102"/>
                  </a:moveTo>
                  <a:lnTo>
                    <a:pt x="1752460" y="408355"/>
                  </a:lnTo>
                  <a:lnTo>
                    <a:pt x="1751863" y="400608"/>
                  </a:lnTo>
                  <a:lnTo>
                    <a:pt x="1752460" y="392849"/>
                  </a:lnTo>
                  <a:lnTo>
                    <a:pt x="1749526" y="392252"/>
                  </a:lnTo>
                  <a:lnTo>
                    <a:pt x="1743722" y="391071"/>
                  </a:lnTo>
                  <a:lnTo>
                    <a:pt x="1736178" y="388899"/>
                  </a:lnTo>
                  <a:lnTo>
                    <a:pt x="1728063" y="387070"/>
                  </a:lnTo>
                  <a:lnTo>
                    <a:pt x="1680133" y="399034"/>
                  </a:lnTo>
                  <a:lnTo>
                    <a:pt x="1664233" y="434581"/>
                  </a:lnTo>
                  <a:lnTo>
                    <a:pt x="1668284" y="457517"/>
                  </a:lnTo>
                  <a:lnTo>
                    <a:pt x="1679536" y="473697"/>
                  </a:lnTo>
                  <a:lnTo>
                    <a:pt x="1696643" y="483285"/>
                  </a:lnTo>
                  <a:lnTo>
                    <a:pt x="1718246" y="486448"/>
                  </a:lnTo>
                  <a:lnTo>
                    <a:pt x="1727695" y="485927"/>
                  </a:lnTo>
                  <a:lnTo>
                    <a:pt x="1736178" y="484581"/>
                  </a:lnTo>
                  <a:lnTo>
                    <a:pt x="1743646" y="482676"/>
                  </a:lnTo>
                  <a:lnTo>
                    <a:pt x="1750060" y="480479"/>
                  </a:lnTo>
                  <a:lnTo>
                    <a:pt x="1750656" y="472732"/>
                  </a:lnTo>
                  <a:lnTo>
                    <a:pt x="1751863" y="465582"/>
                  </a:lnTo>
                  <a:lnTo>
                    <a:pt x="1753654" y="457835"/>
                  </a:lnTo>
                  <a:lnTo>
                    <a:pt x="1750060" y="457238"/>
                  </a:lnTo>
                  <a:lnTo>
                    <a:pt x="1745894" y="466648"/>
                  </a:lnTo>
                  <a:lnTo>
                    <a:pt x="1739709" y="474002"/>
                  </a:lnTo>
                  <a:lnTo>
                    <a:pt x="1731492" y="478777"/>
                  </a:lnTo>
                  <a:lnTo>
                    <a:pt x="1721243" y="480479"/>
                  </a:lnTo>
                  <a:lnTo>
                    <a:pt x="1704454" y="476491"/>
                  </a:lnTo>
                  <a:lnTo>
                    <a:pt x="1692668" y="465950"/>
                  </a:lnTo>
                  <a:lnTo>
                    <a:pt x="1685721" y="451053"/>
                  </a:lnTo>
                  <a:lnTo>
                    <a:pt x="1683435" y="433984"/>
                  </a:lnTo>
                  <a:lnTo>
                    <a:pt x="1685671" y="417410"/>
                  </a:lnTo>
                  <a:lnTo>
                    <a:pt x="1692287" y="404177"/>
                  </a:lnTo>
                  <a:lnTo>
                    <a:pt x="1703184" y="395427"/>
                  </a:lnTo>
                  <a:lnTo>
                    <a:pt x="1718246" y="392252"/>
                  </a:lnTo>
                  <a:lnTo>
                    <a:pt x="1731137" y="394144"/>
                  </a:lnTo>
                  <a:lnTo>
                    <a:pt x="1739925" y="399338"/>
                  </a:lnTo>
                  <a:lnTo>
                    <a:pt x="1745678" y="407098"/>
                  </a:lnTo>
                  <a:lnTo>
                    <a:pt x="1749450" y="416699"/>
                  </a:lnTo>
                  <a:lnTo>
                    <a:pt x="1753654" y="416102"/>
                  </a:lnTo>
                  <a:close/>
                </a:path>
                <a:path w="1981200" h="543559">
                  <a:moveTo>
                    <a:pt x="1847888" y="296875"/>
                  </a:moveTo>
                  <a:lnTo>
                    <a:pt x="1844281" y="296278"/>
                  </a:lnTo>
                  <a:lnTo>
                    <a:pt x="1840471" y="305422"/>
                  </a:lnTo>
                  <a:lnTo>
                    <a:pt x="1834908" y="310438"/>
                  </a:lnTo>
                  <a:lnTo>
                    <a:pt x="1826983" y="312547"/>
                  </a:lnTo>
                  <a:lnTo>
                    <a:pt x="1816074" y="312966"/>
                  </a:lnTo>
                  <a:lnTo>
                    <a:pt x="1799272" y="312966"/>
                  </a:lnTo>
                  <a:lnTo>
                    <a:pt x="1799272" y="271843"/>
                  </a:lnTo>
                  <a:lnTo>
                    <a:pt x="1825078" y="271843"/>
                  </a:lnTo>
                  <a:lnTo>
                    <a:pt x="1825675" y="277202"/>
                  </a:lnTo>
                  <a:lnTo>
                    <a:pt x="1826272" y="285546"/>
                  </a:lnTo>
                  <a:lnTo>
                    <a:pt x="1830476" y="284353"/>
                  </a:lnTo>
                  <a:lnTo>
                    <a:pt x="1830476" y="271843"/>
                  </a:lnTo>
                  <a:lnTo>
                    <a:pt x="1830476" y="264680"/>
                  </a:lnTo>
                  <a:lnTo>
                    <a:pt x="1830476" y="252768"/>
                  </a:lnTo>
                  <a:lnTo>
                    <a:pt x="1826272" y="252768"/>
                  </a:lnTo>
                  <a:lnTo>
                    <a:pt x="1825675" y="259918"/>
                  </a:lnTo>
                  <a:lnTo>
                    <a:pt x="1823872" y="264680"/>
                  </a:lnTo>
                  <a:lnTo>
                    <a:pt x="1799272" y="264680"/>
                  </a:lnTo>
                  <a:lnTo>
                    <a:pt x="1799272" y="228917"/>
                  </a:lnTo>
                  <a:lnTo>
                    <a:pt x="1832876" y="228917"/>
                  </a:lnTo>
                  <a:lnTo>
                    <a:pt x="1834680" y="236067"/>
                  </a:lnTo>
                  <a:lnTo>
                    <a:pt x="1835277" y="245008"/>
                  </a:lnTo>
                  <a:lnTo>
                    <a:pt x="1839480" y="243827"/>
                  </a:lnTo>
                  <a:lnTo>
                    <a:pt x="1838883" y="237858"/>
                  </a:lnTo>
                  <a:lnTo>
                    <a:pt x="1838883" y="228917"/>
                  </a:lnTo>
                  <a:lnTo>
                    <a:pt x="1838883" y="222961"/>
                  </a:lnTo>
                  <a:lnTo>
                    <a:pt x="1838883" y="222364"/>
                  </a:lnTo>
                  <a:lnTo>
                    <a:pt x="1831238" y="222453"/>
                  </a:lnTo>
                  <a:lnTo>
                    <a:pt x="1812798" y="222859"/>
                  </a:lnTo>
                  <a:lnTo>
                    <a:pt x="1803476" y="222961"/>
                  </a:lnTo>
                  <a:lnTo>
                    <a:pt x="1794497" y="222859"/>
                  </a:lnTo>
                  <a:lnTo>
                    <a:pt x="1776552" y="222453"/>
                  </a:lnTo>
                  <a:lnTo>
                    <a:pt x="1769262" y="222364"/>
                  </a:lnTo>
                  <a:lnTo>
                    <a:pt x="1769262" y="226529"/>
                  </a:lnTo>
                  <a:lnTo>
                    <a:pt x="1775866" y="226529"/>
                  </a:lnTo>
                  <a:lnTo>
                    <a:pt x="1781263" y="227723"/>
                  </a:lnTo>
                  <a:lnTo>
                    <a:pt x="1781263" y="314159"/>
                  </a:lnTo>
                  <a:lnTo>
                    <a:pt x="1775866" y="314756"/>
                  </a:lnTo>
                  <a:lnTo>
                    <a:pt x="1769262" y="314756"/>
                  </a:lnTo>
                  <a:lnTo>
                    <a:pt x="1769262" y="318935"/>
                  </a:lnTo>
                  <a:lnTo>
                    <a:pt x="1795932" y="318427"/>
                  </a:lnTo>
                  <a:lnTo>
                    <a:pt x="1805876" y="318338"/>
                  </a:lnTo>
                  <a:lnTo>
                    <a:pt x="1815820" y="318427"/>
                  </a:lnTo>
                  <a:lnTo>
                    <a:pt x="1843087" y="318935"/>
                  </a:lnTo>
                  <a:lnTo>
                    <a:pt x="1843227" y="318338"/>
                  </a:lnTo>
                  <a:lnTo>
                    <a:pt x="1844586" y="312966"/>
                  </a:lnTo>
                  <a:lnTo>
                    <a:pt x="1844878" y="311785"/>
                  </a:lnTo>
                  <a:lnTo>
                    <a:pt x="1846084" y="304025"/>
                  </a:lnTo>
                  <a:lnTo>
                    <a:pt x="1847888" y="296875"/>
                  </a:lnTo>
                  <a:close/>
                </a:path>
                <a:path w="1981200" h="543559">
                  <a:moveTo>
                    <a:pt x="1922907" y="384505"/>
                  </a:moveTo>
                  <a:lnTo>
                    <a:pt x="1919300" y="383908"/>
                  </a:lnTo>
                  <a:lnTo>
                    <a:pt x="1919300" y="388086"/>
                  </a:lnTo>
                  <a:lnTo>
                    <a:pt x="1833473" y="388086"/>
                  </a:lnTo>
                  <a:lnTo>
                    <a:pt x="1832279" y="383908"/>
                  </a:lnTo>
                  <a:lnTo>
                    <a:pt x="1828673" y="383908"/>
                  </a:lnTo>
                  <a:lnTo>
                    <a:pt x="1828673" y="392252"/>
                  </a:lnTo>
                  <a:lnTo>
                    <a:pt x="1828177" y="395236"/>
                  </a:lnTo>
                  <a:lnTo>
                    <a:pt x="1827479" y="400011"/>
                  </a:lnTo>
                  <a:lnTo>
                    <a:pt x="1826971" y="402983"/>
                  </a:lnTo>
                  <a:lnTo>
                    <a:pt x="1826272" y="407758"/>
                  </a:lnTo>
                  <a:lnTo>
                    <a:pt x="1830476" y="407758"/>
                  </a:lnTo>
                  <a:lnTo>
                    <a:pt x="1832279" y="397624"/>
                  </a:lnTo>
                  <a:lnTo>
                    <a:pt x="1832876" y="395236"/>
                  </a:lnTo>
                  <a:lnTo>
                    <a:pt x="1865884" y="395236"/>
                  </a:lnTo>
                  <a:lnTo>
                    <a:pt x="1865884" y="479285"/>
                  </a:lnTo>
                  <a:lnTo>
                    <a:pt x="1862289" y="480479"/>
                  </a:lnTo>
                  <a:lnTo>
                    <a:pt x="1852079" y="480479"/>
                  </a:lnTo>
                  <a:lnTo>
                    <a:pt x="1852079" y="484657"/>
                  </a:lnTo>
                  <a:lnTo>
                    <a:pt x="1857489" y="484657"/>
                  </a:lnTo>
                  <a:lnTo>
                    <a:pt x="1867090" y="484060"/>
                  </a:lnTo>
                  <a:lnTo>
                    <a:pt x="1882686" y="484060"/>
                  </a:lnTo>
                  <a:lnTo>
                    <a:pt x="1892896" y="484657"/>
                  </a:lnTo>
                  <a:lnTo>
                    <a:pt x="1898294" y="484657"/>
                  </a:lnTo>
                  <a:lnTo>
                    <a:pt x="1898294" y="484060"/>
                  </a:lnTo>
                  <a:lnTo>
                    <a:pt x="1898294" y="480479"/>
                  </a:lnTo>
                  <a:lnTo>
                    <a:pt x="1888693" y="480479"/>
                  </a:lnTo>
                  <a:lnTo>
                    <a:pt x="1883892" y="478701"/>
                  </a:lnTo>
                  <a:lnTo>
                    <a:pt x="1883892" y="395236"/>
                  </a:lnTo>
                  <a:lnTo>
                    <a:pt x="1915706" y="395236"/>
                  </a:lnTo>
                  <a:lnTo>
                    <a:pt x="1916899" y="402983"/>
                  </a:lnTo>
                  <a:lnTo>
                    <a:pt x="1916899" y="408355"/>
                  </a:lnTo>
                  <a:lnTo>
                    <a:pt x="1921103" y="406565"/>
                  </a:lnTo>
                  <a:lnTo>
                    <a:pt x="1921192" y="395236"/>
                  </a:lnTo>
                  <a:lnTo>
                    <a:pt x="1921611" y="392252"/>
                  </a:lnTo>
                  <a:lnTo>
                    <a:pt x="1922297" y="388086"/>
                  </a:lnTo>
                  <a:lnTo>
                    <a:pt x="1922907" y="384505"/>
                  </a:lnTo>
                  <a:close/>
                </a:path>
                <a:path w="1981200" h="543559">
                  <a:moveTo>
                    <a:pt x="1981123" y="292112"/>
                  </a:moveTo>
                  <a:lnTo>
                    <a:pt x="1974557" y="273558"/>
                  </a:lnTo>
                  <a:lnTo>
                    <a:pt x="1960118" y="263563"/>
                  </a:lnTo>
                  <a:lnTo>
                    <a:pt x="1945665" y="255473"/>
                  </a:lnTo>
                  <a:lnTo>
                    <a:pt x="1939112" y="242633"/>
                  </a:lnTo>
                  <a:lnTo>
                    <a:pt x="1939112" y="231902"/>
                  </a:lnTo>
                  <a:lnTo>
                    <a:pt x="1945106" y="225336"/>
                  </a:lnTo>
                  <a:lnTo>
                    <a:pt x="1966112" y="225336"/>
                  </a:lnTo>
                  <a:lnTo>
                    <a:pt x="1971509" y="234289"/>
                  </a:lnTo>
                  <a:lnTo>
                    <a:pt x="1972716" y="243230"/>
                  </a:lnTo>
                  <a:lnTo>
                    <a:pt x="1976920" y="242633"/>
                  </a:lnTo>
                  <a:lnTo>
                    <a:pt x="1975713" y="235470"/>
                  </a:lnTo>
                  <a:lnTo>
                    <a:pt x="1975116" y="228917"/>
                  </a:lnTo>
                  <a:lnTo>
                    <a:pt x="1975116" y="225336"/>
                  </a:lnTo>
                  <a:lnTo>
                    <a:pt x="1975116" y="222364"/>
                  </a:lnTo>
                  <a:lnTo>
                    <a:pt x="1970913" y="222364"/>
                  </a:lnTo>
                  <a:lnTo>
                    <a:pt x="1958911" y="220573"/>
                  </a:lnTo>
                  <a:lnTo>
                    <a:pt x="1955317" y="220573"/>
                  </a:lnTo>
                  <a:lnTo>
                    <a:pt x="1942934" y="222529"/>
                  </a:lnTo>
                  <a:lnTo>
                    <a:pt x="1933257" y="228168"/>
                  </a:lnTo>
                  <a:lnTo>
                    <a:pt x="1926958" y="237172"/>
                  </a:lnTo>
                  <a:lnTo>
                    <a:pt x="1924697" y="249186"/>
                  </a:lnTo>
                  <a:lnTo>
                    <a:pt x="1931085" y="267652"/>
                  </a:lnTo>
                  <a:lnTo>
                    <a:pt x="1945106" y="277571"/>
                  </a:lnTo>
                  <a:lnTo>
                    <a:pt x="1959140" y="285826"/>
                  </a:lnTo>
                  <a:lnTo>
                    <a:pt x="1965515" y="299262"/>
                  </a:lnTo>
                  <a:lnTo>
                    <a:pt x="1965515" y="308800"/>
                  </a:lnTo>
                  <a:lnTo>
                    <a:pt x="1957717" y="314756"/>
                  </a:lnTo>
                  <a:lnTo>
                    <a:pt x="1948103" y="314756"/>
                  </a:lnTo>
                  <a:lnTo>
                    <a:pt x="1939417" y="312991"/>
                  </a:lnTo>
                  <a:lnTo>
                    <a:pt x="1933028" y="308203"/>
                  </a:lnTo>
                  <a:lnTo>
                    <a:pt x="1928787" y="301180"/>
                  </a:lnTo>
                  <a:lnTo>
                    <a:pt x="1926501" y="292709"/>
                  </a:lnTo>
                  <a:lnTo>
                    <a:pt x="1922907" y="293890"/>
                  </a:lnTo>
                  <a:lnTo>
                    <a:pt x="1923503" y="301053"/>
                  </a:lnTo>
                  <a:lnTo>
                    <a:pt x="1924697" y="307606"/>
                  </a:lnTo>
                  <a:lnTo>
                    <a:pt x="1925307" y="314756"/>
                  </a:lnTo>
                  <a:lnTo>
                    <a:pt x="1931898" y="318338"/>
                  </a:lnTo>
                  <a:lnTo>
                    <a:pt x="1939709" y="320725"/>
                  </a:lnTo>
                  <a:lnTo>
                    <a:pt x="1947506" y="320725"/>
                  </a:lnTo>
                  <a:lnTo>
                    <a:pt x="1960105" y="318935"/>
                  </a:lnTo>
                  <a:lnTo>
                    <a:pt x="1968449" y="314756"/>
                  </a:lnTo>
                  <a:lnTo>
                    <a:pt x="1970836" y="313563"/>
                  </a:lnTo>
                  <a:lnTo>
                    <a:pt x="1978317" y="304622"/>
                  </a:lnTo>
                  <a:lnTo>
                    <a:pt x="1981123" y="29211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4000" y="6178295"/>
              <a:ext cx="1158239" cy="6461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13719" y="6144767"/>
              <a:ext cx="710182" cy="691895"/>
            </a:xfrm>
            <a:prstGeom prst="rect">
              <a:avLst/>
            </a:prstGeom>
          </p:spPr>
        </p:pic>
      </p:grpSp>
      <p:graphicFrame>
        <p:nvGraphicFramePr>
          <p:cNvPr id="10" name="object 8">
            <a:extLst>
              <a:ext uri="{FF2B5EF4-FFF2-40B4-BE49-F238E27FC236}">
                <a16:creationId xmlns:a16="http://schemas.microsoft.com/office/drawing/2014/main" id="{D953F472-8EED-0435-8B57-9986E527F4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6942135"/>
              </p:ext>
            </p:extLst>
          </p:nvPr>
        </p:nvGraphicFramePr>
        <p:xfrm>
          <a:off x="304800" y="1040258"/>
          <a:ext cx="11430000" cy="5380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id="{623E6573-5AB3-7868-2388-0D6243BEF2C7}"/>
              </a:ext>
            </a:extLst>
          </p:cNvPr>
          <p:cNvSpPr/>
          <p:nvPr/>
        </p:nvSpPr>
        <p:spPr>
          <a:xfrm>
            <a:off x="8019607" y="4190999"/>
            <a:ext cx="929250" cy="929250"/>
          </a:xfrm>
          <a:prstGeom prst="ellipse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7A05B0-4752-B0AD-EFFB-3191AFB7A9BE}"/>
              </a:ext>
            </a:extLst>
          </p:cNvPr>
          <p:cNvSpPr txBox="1"/>
          <p:nvPr/>
        </p:nvSpPr>
        <p:spPr>
          <a:xfrm>
            <a:off x="9448800" y="4330753"/>
            <a:ext cx="228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One application for ALL opportunities</a:t>
            </a:r>
          </a:p>
        </p:txBody>
      </p:sp>
      <p:sp>
        <p:nvSpPr>
          <p:cNvPr id="18" name="Rectangle 17" descr="Medal">
            <a:extLst>
              <a:ext uri="{FF2B5EF4-FFF2-40B4-BE49-F238E27FC236}">
                <a16:creationId xmlns:a16="http://schemas.microsoft.com/office/drawing/2014/main" id="{AC46A2BE-2B1D-C842-4000-258DAC14C55E}"/>
              </a:ext>
            </a:extLst>
          </p:cNvPr>
          <p:cNvSpPr/>
          <p:nvPr/>
        </p:nvSpPr>
        <p:spPr>
          <a:xfrm>
            <a:off x="8214749" y="4386141"/>
            <a:ext cx="538965" cy="538965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" y="311118"/>
            <a:ext cx="11658599" cy="645177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 marR="5080" algn="ctr">
              <a:lnSpc>
                <a:spcPts val="4750"/>
              </a:lnSpc>
              <a:spcBef>
                <a:spcPts val="690"/>
              </a:spcBef>
            </a:pPr>
            <a:r>
              <a:rPr sz="34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Alamo</a:t>
            </a:r>
            <a:r>
              <a:rPr sz="3400" b="1" spc="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Colleges</a:t>
            </a:r>
            <a:r>
              <a:rPr sz="3400" b="1" spc="6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2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Foundation</a:t>
            </a:r>
            <a:r>
              <a:rPr sz="3400" b="1" spc="1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Scholarship </a:t>
            </a:r>
            <a:r>
              <a:rPr sz="3400" b="1" spc="-98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endParaRPr sz="3400" b="1" spc="-2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6144767"/>
            <a:ext cx="12192000" cy="713740"/>
            <a:chOff x="0" y="6144767"/>
            <a:chExt cx="12192000" cy="71374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144767"/>
              <a:ext cx="12191998" cy="71323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38200" y="6227063"/>
              <a:ext cx="1981200" cy="543560"/>
            </a:xfrm>
            <a:custGeom>
              <a:avLst/>
              <a:gdLst/>
              <a:ahLst/>
              <a:cxnLst/>
              <a:rect l="l" t="t" r="r" b="b"/>
              <a:pathLst>
                <a:path w="1981200" h="543559">
                  <a:moveTo>
                    <a:pt x="549744" y="331457"/>
                  </a:moveTo>
                  <a:lnTo>
                    <a:pt x="542531" y="331457"/>
                  </a:lnTo>
                  <a:lnTo>
                    <a:pt x="498576" y="322656"/>
                  </a:lnTo>
                  <a:lnTo>
                    <a:pt x="462711" y="298665"/>
                  </a:lnTo>
                  <a:lnTo>
                    <a:pt x="438556" y="263042"/>
                  </a:lnTo>
                  <a:lnTo>
                    <a:pt x="429704" y="219379"/>
                  </a:lnTo>
                  <a:lnTo>
                    <a:pt x="429704" y="217589"/>
                  </a:lnTo>
                  <a:lnTo>
                    <a:pt x="390093" y="217589"/>
                  </a:lnTo>
                  <a:lnTo>
                    <a:pt x="374624" y="180873"/>
                  </a:lnTo>
                  <a:lnTo>
                    <a:pt x="348691" y="150075"/>
                  </a:lnTo>
                  <a:lnTo>
                    <a:pt x="314642" y="128905"/>
                  </a:lnTo>
                  <a:lnTo>
                    <a:pt x="274866" y="121018"/>
                  </a:lnTo>
                  <a:lnTo>
                    <a:pt x="234734" y="128905"/>
                  </a:lnTo>
                  <a:lnTo>
                    <a:pt x="200520" y="150075"/>
                  </a:lnTo>
                  <a:lnTo>
                    <a:pt x="174523" y="180873"/>
                  </a:lnTo>
                  <a:lnTo>
                    <a:pt x="159042" y="217589"/>
                  </a:lnTo>
                  <a:lnTo>
                    <a:pt x="119430" y="217589"/>
                  </a:lnTo>
                  <a:lnTo>
                    <a:pt x="119430" y="219379"/>
                  </a:lnTo>
                  <a:lnTo>
                    <a:pt x="110578" y="263042"/>
                  </a:lnTo>
                  <a:lnTo>
                    <a:pt x="86410" y="298665"/>
                  </a:lnTo>
                  <a:lnTo>
                    <a:pt x="50558" y="322656"/>
                  </a:lnTo>
                  <a:lnTo>
                    <a:pt x="6591" y="331457"/>
                  </a:lnTo>
                  <a:lnTo>
                    <a:pt x="0" y="331457"/>
                  </a:lnTo>
                  <a:lnTo>
                    <a:pt x="0" y="543077"/>
                  </a:lnTo>
                  <a:lnTo>
                    <a:pt x="549744" y="543077"/>
                  </a:lnTo>
                  <a:lnTo>
                    <a:pt x="549744" y="331457"/>
                  </a:lnTo>
                  <a:close/>
                </a:path>
                <a:path w="1981200" h="543559">
                  <a:moveTo>
                    <a:pt x="549744" y="12"/>
                  </a:moveTo>
                  <a:lnTo>
                    <a:pt x="0" y="12"/>
                  </a:lnTo>
                  <a:lnTo>
                    <a:pt x="0" y="295084"/>
                  </a:lnTo>
                  <a:lnTo>
                    <a:pt x="6591" y="295084"/>
                  </a:lnTo>
                  <a:lnTo>
                    <a:pt x="36233" y="289140"/>
                  </a:lnTo>
                  <a:lnTo>
                    <a:pt x="60464" y="272961"/>
                  </a:lnTo>
                  <a:lnTo>
                    <a:pt x="76809" y="249059"/>
                  </a:lnTo>
                  <a:lnTo>
                    <a:pt x="82816" y="219976"/>
                  </a:lnTo>
                  <a:lnTo>
                    <a:pt x="82816" y="181229"/>
                  </a:lnTo>
                  <a:lnTo>
                    <a:pt x="132626" y="181229"/>
                  </a:lnTo>
                  <a:lnTo>
                    <a:pt x="157213" y="141998"/>
                  </a:lnTo>
                  <a:lnTo>
                    <a:pt x="190690" y="111480"/>
                  </a:lnTo>
                  <a:lnTo>
                    <a:pt x="230695" y="91694"/>
                  </a:lnTo>
                  <a:lnTo>
                    <a:pt x="274866" y="84658"/>
                  </a:lnTo>
                  <a:lnTo>
                    <a:pt x="318770" y="91694"/>
                  </a:lnTo>
                  <a:lnTo>
                    <a:pt x="358736" y="111480"/>
                  </a:lnTo>
                  <a:lnTo>
                    <a:pt x="392176" y="141998"/>
                  </a:lnTo>
                  <a:lnTo>
                    <a:pt x="416509" y="181229"/>
                  </a:lnTo>
                  <a:lnTo>
                    <a:pt x="466318" y="181229"/>
                  </a:lnTo>
                  <a:lnTo>
                    <a:pt x="466432" y="219976"/>
                  </a:lnTo>
                  <a:lnTo>
                    <a:pt x="488670" y="272884"/>
                  </a:lnTo>
                  <a:lnTo>
                    <a:pt x="542531" y="295084"/>
                  </a:lnTo>
                  <a:lnTo>
                    <a:pt x="549744" y="295084"/>
                  </a:lnTo>
                  <a:lnTo>
                    <a:pt x="549744" y="84658"/>
                  </a:lnTo>
                  <a:lnTo>
                    <a:pt x="549744" y="12"/>
                  </a:lnTo>
                  <a:close/>
                </a:path>
                <a:path w="1981200" h="543559">
                  <a:moveTo>
                    <a:pt x="675170" y="0"/>
                  </a:moveTo>
                  <a:lnTo>
                    <a:pt x="668566" y="0"/>
                  </a:lnTo>
                  <a:lnTo>
                    <a:pt x="668566" y="543077"/>
                  </a:lnTo>
                  <a:lnTo>
                    <a:pt x="675170" y="543077"/>
                  </a:lnTo>
                  <a:lnTo>
                    <a:pt x="675170" y="0"/>
                  </a:lnTo>
                  <a:close/>
                </a:path>
                <a:path w="1981200" h="543559">
                  <a:moveTo>
                    <a:pt x="887628" y="292112"/>
                  </a:moveTo>
                  <a:lnTo>
                    <a:pt x="883424" y="292112"/>
                  </a:lnTo>
                  <a:lnTo>
                    <a:pt x="879614" y="301434"/>
                  </a:lnTo>
                  <a:lnTo>
                    <a:pt x="873594" y="308571"/>
                  </a:lnTo>
                  <a:lnTo>
                    <a:pt x="865454" y="313143"/>
                  </a:lnTo>
                  <a:lnTo>
                    <a:pt x="855218" y="314756"/>
                  </a:lnTo>
                  <a:lnTo>
                    <a:pt x="838428" y="310769"/>
                  </a:lnTo>
                  <a:lnTo>
                    <a:pt x="826643" y="300228"/>
                  </a:lnTo>
                  <a:lnTo>
                    <a:pt x="819683" y="285330"/>
                  </a:lnTo>
                  <a:lnTo>
                    <a:pt x="817410" y="268262"/>
                  </a:lnTo>
                  <a:lnTo>
                    <a:pt x="819645" y="251688"/>
                  </a:lnTo>
                  <a:lnTo>
                    <a:pt x="826262" y="238455"/>
                  </a:lnTo>
                  <a:lnTo>
                    <a:pt x="837158" y="229704"/>
                  </a:lnTo>
                  <a:lnTo>
                    <a:pt x="852220" y="226529"/>
                  </a:lnTo>
                  <a:lnTo>
                    <a:pt x="865111" y="228511"/>
                  </a:lnTo>
                  <a:lnTo>
                    <a:pt x="873899" y="233832"/>
                  </a:lnTo>
                  <a:lnTo>
                    <a:pt x="879652" y="241617"/>
                  </a:lnTo>
                  <a:lnTo>
                    <a:pt x="883424" y="250977"/>
                  </a:lnTo>
                  <a:lnTo>
                    <a:pt x="887031" y="250380"/>
                  </a:lnTo>
                  <a:lnTo>
                    <a:pt x="885825" y="234873"/>
                  </a:lnTo>
                  <a:lnTo>
                    <a:pt x="886421" y="227723"/>
                  </a:lnTo>
                  <a:lnTo>
                    <a:pt x="881532" y="226529"/>
                  </a:lnTo>
                  <a:lnTo>
                    <a:pt x="877697" y="225602"/>
                  </a:lnTo>
                  <a:lnTo>
                    <a:pt x="870153" y="223253"/>
                  </a:lnTo>
                  <a:lnTo>
                    <a:pt x="862037" y="221361"/>
                  </a:lnTo>
                  <a:lnTo>
                    <a:pt x="814108" y="233387"/>
                  </a:lnTo>
                  <a:lnTo>
                    <a:pt x="798207" y="269455"/>
                  </a:lnTo>
                  <a:lnTo>
                    <a:pt x="802259" y="292049"/>
                  </a:lnTo>
                  <a:lnTo>
                    <a:pt x="813511" y="308051"/>
                  </a:lnTo>
                  <a:lnTo>
                    <a:pt x="830618" y="317576"/>
                  </a:lnTo>
                  <a:lnTo>
                    <a:pt x="852220" y="320725"/>
                  </a:lnTo>
                  <a:lnTo>
                    <a:pt x="861402" y="320294"/>
                  </a:lnTo>
                  <a:lnTo>
                    <a:pt x="869924" y="319087"/>
                  </a:lnTo>
                  <a:lnTo>
                    <a:pt x="877544" y="317195"/>
                  </a:lnTo>
                  <a:lnTo>
                    <a:pt x="884021" y="314756"/>
                  </a:lnTo>
                  <a:lnTo>
                    <a:pt x="884631" y="307009"/>
                  </a:lnTo>
                  <a:lnTo>
                    <a:pt x="885825" y="299859"/>
                  </a:lnTo>
                  <a:lnTo>
                    <a:pt x="887628" y="292112"/>
                  </a:lnTo>
                  <a:close/>
                </a:path>
                <a:path w="1981200" h="543559">
                  <a:moveTo>
                    <a:pt x="890625" y="149034"/>
                  </a:moveTo>
                  <a:lnTo>
                    <a:pt x="885228" y="149034"/>
                  </a:lnTo>
                  <a:lnTo>
                    <a:pt x="882230" y="147840"/>
                  </a:lnTo>
                  <a:lnTo>
                    <a:pt x="881024" y="143675"/>
                  </a:lnTo>
                  <a:lnTo>
                    <a:pt x="879221" y="139496"/>
                  </a:lnTo>
                  <a:lnTo>
                    <a:pt x="875626" y="129959"/>
                  </a:lnTo>
                  <a:lnTo>
                    <a:pt x="871791" y="119227"/>
                  </a:lnTo>
                  <a:lnTo>
                    <a:pt x="869010" y="111480"/>
                  </a:lnTo>
                  <a:lnTo>
                    <a:pt x="855154" y="72732"/>
                  </a:lnTo>
                  <a:lnTo>
                    <a:pt x="849820" y="57835"/>
                  </a:lnTo>
                  <a:lnTo>
                    <a:pt x="849820" y="111480"/>
                  </a:lnTo>
                  <a:lnTo>
                    <a:pt x="824014" y="111480"/>
                  </a:lnTo>
                  <a:lnTo>
                    <a:pt x="836612" y="72732"/>
                  </a:lnTo>
                  <a:lnTo>
                    <a:pt x="837209" y="72732"/>
                  </a:lnTo>
                  <a:lnTo>
                    <a:pt x="849820" y="111480"/>
                  </a:lnTo>
                  <a:lnTo>
                    <a:pt x="849820" y="57835"/>
                  </a:lnTo>
                  <a:lnTo>
                    <a:pt x="849820" y="56642"/>
                  </a:lnTo>
                  <a:lnTo>
                    <a:pt x="848614" y="54254"/>
                  </a:lnTo>
                  <a:lnTo>
                    <a:pt x="848614" y="53657"/>
                  </a:lnTo>
                  <a:lnTo>
                    <a:pt x="847420" y="53657"/>
                  </a:lnTo>
                  <a:lnTo>
                    <a:pt x="846823" y="54254"/>
                  </a:lnTo>
                  <a:lnTo>
                    <a:pt x="838415" y="58432"/>
                  </a:lnTo>
                  <a:lnTo>
                    <a:pt x="834212" y="59613"/>
                  </a:lnTo>
                  <a:lnTo>
                    <a:pt x="833018" y="64985"/>
                  </a:lnTo>
                  <a:lnTo>
                    <a:pt x="830618" y="72136"/>
                  </a:lnTo>
                  <a:lnTo>
                    <a:pt x="828814" y="76911"/>
                  </a:lnTo>
                  <a:lnTo>
                    <a:pt x="806602" y="140093"/>
                  </a:lnTo>
                  <a:lnTo>
                    <a:pt x="804811" y="146062"/>
                  </a:lnTo>
                  <a:lnTo>
                    <a:pt x="800011" y="149034"/>
                  </a:lnTo>
                  <a:lnTo>
                    <a:pt x="794004" y="149034"/>
                  </a:lnTo>
                  <a:lnTo>
                    <a:pt x="794004" y="153212"/>
                  </a:lnTo>
                  <a:lnTo>
                    <a:pt x="798804" y="153212"/>
                  </a:lnTo>
                  <a:lnTo>
                    <a:pt x="803605" y="152615"/>
                  </a:lnTo>
                  <a:lnTo>
                    <a:pt x="814412" y="152615"/>
                  </a:lnTo>
                  <a:lnTo>
                    <a:pt x="820407" y="153212"/>
                  </a:lnTo>
                  <a:lnTo>
                    <a:pt x="825817" y="153212"/>
                  </a:lnTo>
                  <a:lnTo>
                    <a:pt x="825817" y="152615"/>
                  </a:lnTo>
                  <a:lnTo>
                    <a:pt x="825817" y="149034"/>
                  </a:lnTo>
                  <a:lnTo>
                    <a:pt x="819810" y="149034"/>
                  </a:lnTo>
                  <a:lnTo>
                    <a:pt x="813803" y="148437"/>
                  </a:lnTo>
                  <a:lnTo>
                    <a:pt x="813803" y="141884"/>
                  </a:lnTo>
                  <a:lnTo>
                    <a:pt x="815606" y="138303"/>
                  </a:lnTo>
                  <a:lnTo>
                    <a:pt x="816813" y="133540"/>
                  </a:lnTo>
                  <a:lnTo>
                    <a:pt x="821016" y="119227"/>
                  </a:lnTo>
                  <a:lnTo>
                    <a:pt x="852817" y="119227"/>
                  </a:lnTo>
                  <a:lnTo>
                    <a:pt x="858215" y="135331"/>
                  </a:lnTo>
                  <a:lnTo>
                    <a:pt x="859421" y="139496"/>
                  </a:lnTo>
                  <a:lnTo>
                    <a:pt x="861225" y="143675"/>
                  </a:lnTo>
                  <a:lnTo>
                    <a:pt x="861225" y="148437"/>
                  </a:lnTo>
                  <a:lnTo>
                    <a:pt x="855814" y="149034"/>
                  </a:lnTo>
                  <a:lnTo>
                    <a:pt x="851014" y="149034"/>
                  </a:lnTo>
                  <a:lnTo>
                    <a:pt x="851014" y="153212"/>
                  </a:lnTo>
                  <a:lnTo>
                    <a:pt x="857618" y="153212"/>
                  </a:lnTo>
                  <a:lnTo>
                    <a:pt x="864819" y="152615"/>
                  </a:lnTo>
                  <a:lnTo>
                    <a:pt x="878027" y="152615"/>
                  </a:lnTo>
                  <a:lnTo>
                    <a:pt x="884631" y="153212"/>
                  </a:lnTo>
                  <a:lnTo>
                    <a:pt x="890625" y="153212"/>
                  </a:lnTo>
                  <a:lnTo>
                    <a:pt x="890625" y="152615"/>
                  </a:lnTo>
                  <a:lnTo>
                    <a:pt x="890625" y="149034"/>
                  </a:lnTo>
                  <a:close/>
                </a:path>
                <a:path w="1981200" h="543559">
                  <a:moveTo>
                    <a:pt x="894829" y="435775"/>
                  </a:moveTo>
                  <a:lnTo>
                    <a:pt x="891019" y="416255"/>
                  </a:lnTo>
                  <a:lnTo>
                    <a:pt x="880046" y="401193"/>
                  </a:lnTo>
                  <a:lnTo>
                    <a:pt x="875030" y="398399"/>
                  </a:lnTo>
                  <a:lnTo>
                    <a:pt x="875030" y="438759"/>
                  </a:lnTo>
                  <a:lnTo>
                    <a:pt x="872769" y="453885"/>
                  </a:lnTo>
                  <a:lnTo>
                    <a:pt x="866025" y="466852"/>
                  </a:lnTo>
                  <a:lnTo>
                    <a:pt x="854773" y="475894"/>
                  </a:lnTo>
                  <a:lnTo>
                    <a:pt x="839012" y="479285"/>
                  </a:lnTo>
                  <a:lnTo>
                    <a:pt x="829411" y="479285"/>
                  </a:lnTo>
                  <a:lnTo>
                    <a:pt x="824611" y="478104"/>
                  </a:lnTo>
                  <a:lnTo>
                    <a:pt x="824611" y="394042"/>
                  </a:lnTo>
                  <a:lnTo>
                    <a:pt x="827608" y="393446"/>
                  </a:lnTo>
                  <a:lnTo>
                    <a:pt x="831215" y="392849"/>
                  </a:lnTo>
                  <a:lnTo>
                    <a:pt x="834212" y="392849"/>
                  </a:lnTo>
                  <a:lnTo>
                    <a:pt x="849960" y="394906"/>
                  </a:lnTo>
                  <a:lnTo>
                    <a:pt x="862952" y="402170"/>
                  </a:lnTo>
                  <a:lnTo>
                    <a:pt x="871766" y="416242"/>
                  </a:lnTo>
                  <a:lnTo>
                    <a:pt x="875030" y="438759"/>
                  </a:lnTo>
                  <a:lnTo>
                    <a:pt x="875030" y="398399"/>
                  </a:lnTo>
                  <a:lnTo>
                    <a:pt x="865085" y="392849"/>
                  </a:lnTo>
                  <a:lnTo>
                    <a:pt x="862672" y="391515"/>
                  </a:lnTo>
                  <a:lnTo>
                    <a:pt x="843622" y="388683"/>
                  </a:lnTo>
                  <a:lnTo>
                    <a:pt x="839609" y="388086"/>
                  </a:lnTo>
                  <a:lnTo>
                    <a:pt x="833615" y="388086"/>
                  </a:lnTo>
                  <a:lnTo>
                    <a:pt x="825817" y="388683"/>
                  </a:lnTo>
                  <a:lnTo>
                    <a:pt x="808405" y="388683"/>
                  </a:lnTo>
                  <a:lnTo>
                    <a:pt x="798804" y="388086"/>
                  </a:lnTo>
                  <a:lnTo>
                    <a:pt x="794600" y="388086"/>
                  </a:lnTo>
                  <a:lnTo>
                    <a:pt x="794600" y="392252"/>
                  </a:lnTo>
                  <a:lnTo>
                    <a:pt x="801801" y="392252"/>
                  </a:lnTo>
                  <a:lnTo>
                    <a:pt x="807212" y="392849"/>
                  </a:lnTo>
                  <a:lnTo>
                    <a:pt x="807212" y="479285"/>
                  </a:lnTo>
                  <a:lnTo>
                    <a:pt x="801801" y="480479"/>
                  </a:lnTo>
                  <a:lnTo>
                    <a:pt x="794600" y="480479"/>
                  </a:lnTo>
                  <a:lnTo>
                    <a:pt x="794600" y="484657"/>
                  </a:lnTo>
                  <a:lnTo>
                    <a:pt x="798207" y="484657"/>
                  </a:lnTo>
                  <a:lnTo>
                    <a:pt x="808405" y="484060"/>
                  </a:lnTo>
                  <a:lnTo>
                    <a:pt x="837209" y="484060"/>
                  </a:lnTo>
                  <a:lnTo>
                    <a:pt x="843216" y="484657"/>
                  </a:lnTo>
                  <a:lnTo>
                    <a:pt x="846937" y="484060"/>
                  </a:lnTo>
                  <a:lnTo>
                    <a:pt x="863180" y="481457"/>
                  </a:lnTo>
                  <a:lnTo>
                    <a:pt x="866648" y="479285"/>
                  </a:lnTo>
                  <a:lnTo>
                    <a:pt x="879602" y="471170"/>
                  </a:lnTo>
                  <a:lnTo>
                    <a:pt x="890727" y="455396"/>
                  </a:lnTo>
                  <a:lnTo>
                    <a:pt x="894829" y="435775"/>
                  </a:lnTo>
                  <a:close/>
                </a:path>
                <a:path w="1981200" h="543559">
                  <a:moveTo>
                    <a:pt x="1010666" y="388086"/>
                  </a:moveTo>
                  <a:lnTo>
                    <a:pt x="1004062" y="388086"/>
                  </a:lnTo>
                  <a:lnTo>
                    <a:pt x="995654" y="388683"/>
                  </a:lnTo>
                  <a:lnTo>
                    <a:pt x="981849" y="388683"/>
                  </a:lnTo>
                  <a:lnTo>
                    <a:pt x="973455" y="388086"/>
                  </a:lnTo>
                  <a:lnTo>
                    <a:pt x="968044" y="388086"/>
                  </a:lnTo>
                  <a:lnTo>
                    <a:pt x="968044" y="392252"/>
                  </a:lnTo>
                  <a:lnTo>
                    <a:pt x="975245" y="392252"/>
                  </a:lnTo>
                  <a:lnTo>
                    <a:pt x="980059" y="392849"/>
                  </a:lnTo>
                  <a:lnTo>
                    <a:pt x="980059" y="479285"/>
                  </a:lnTo>
                  <a:lnTo>
                    <a:pt x="975245" y="480479"/>
                  </a:lnTo>
                  <a:lnTo>
                    <a:pt x="968044" y="480479"/>
                  </a:lnTo>
                  <a:lnTo>
                    <a:pt x="968044" y="484657"/>
                  </a:lnTo>
                  <a:lnTo>
                    <a:pt x="973455" y="484657"/>
                  </a:lnTo>
                  <a:lnTo>
                    <a:pt x="981849" y="484060"/>
                  </a:lnTo>
                  <a:lnTo>
                    <a:pt x="995654" y="484060"/>
                  </a:lnTo>
                  <a:lnTo>
                    <a:pt x="1004062" y="484657"/>
                  </a:lnTo>
                  <a:lnTo>
                    <a:pt x="1010666" y="484657"/>
                  </a:lnTo>
                  <a:lnTo>
                    <a:pt x="1010666" y="484060"/>
                  </a:lnTo>
                  <a:lnTo>
                    <a:pt x="1010666" y="480479"/>
                  </a:lnTo>
                  <a:lnTo>
                    <a:pt x="1003465" y="480479"/>
                  </a:lnTo>
                  <a:lnTo>
                    <a:pt x="998054" y="479285"/>
                  </a:lnTo>
                  <a:lnTo>
                    <a:pt x="998054" y="392849"/>
                  </a:lnTo>
                  <a:lnTo>
                    <a:pt x="1003465" y="392252"/>
                  </a:lnTo>
                  <a:lnTo>
                    <a:pt x="1010666" y="392252"/>
                  </a:lnTo>
                  <a:lnTo>
                    <a:pt x="1010666" y="388683"/>
                  </a:lnTo>
                  <a:lnTo>
                    <a:pt x="1010666" y="388086"/>
                  </a:lnTo>
                  <a:close/>
                </a:path>
                <a:path w="1981200" h="543559">
                  <a:moveTo>
                    <a:pt x="1040066" y="129959"/>
                  </a:moveTo>
                  <a:lnTo>
                    <a:pt x="1035862" y="129959"/>
                  </a:lnTo>
                  <a:lnTo>
                    <a:pt x="1035265" y="132943"/>
                  </a:lnTo>
                  <a:lnTo>
                    <a:pt x="1034072" y="137109"/>
                  </a:lnTo>
                  <a:lnTo>
                    <a:pt x="1029271" y="143078"/>
                  </a:lnTo>
                  <a:lnTo>
                    <a:pt x="1024470" y="146646"/>
                  </a:lnTo>
                  <a:lnTo>
                    <a:pt x="1011859" y="147840"/>
                  </a:lnTo>
                  <a:lnTo>
                    <a:pt x="999858" y="147840"/>
                  </a:lnTo>
                  <a:lnTo>
                    <a:pt x="995654" y="147243"/>
                  </a:lnTo>
                  <a:lnTo>
                    <a:pt x="991450" y="145465"/>
                  </a:lnTo>
                  <a:lnTo>
                    <a:pt x="991450" y="61404"/>
                  </a:lnTo>
                  <a:lnTo>
                    <a:pt x="1004658" y="61404"/>
                  </a:lnTo>
                  <a:lnTo>
                    <a:pt x="1004658" y="57835"/>
                  </a:lnTo>
                  <a:lnTo>
                    <a:pt x="1004658" y="57238"/>
                  </a:lnTo>
                  <a:lnTo>
                    <a:pt x="997458" y="57238"/>
                  </a:lnTo>
                  <a:lnTo>
                    <a:pt x="990854" y="57835"/>
                  </a:lnTo>
                  <a:lnTo>
                    <a:pt x="976452" y="57835"/>
                  </a:lnTo>
                  <a:lnTo>
                    <a:pt x="968654" y="57238"/>
                  </a:lnTo>
                  <a:lnTo>
                    <a:pt x="961453" y="57238"/>
                  </a:lnTo>
                  <a:lnTo>
                    <a:pt x="961453" y="61404"/>
                  </a:lnTo>
                  <a:lnTo>
                    <a:pt x="968654" y="61404"/>
                  </a:lnTo>
                  <a:lnTo>
                    <a:pt x="974051" y="62001"/>
                  </a:lnTo>
                  <a:lnTo>
                    <a:pt x="974051" y="148437"/>
                  </a:lnTo>
                  <a:lnTo>
                    <a:pt x="968654" y="149034"/>
                  </a:lnTo>
                  <a:lnTo>
                    <a:pt x="961453" y="149034"/>
                  </a:lnTo>
                  <a:lnTo>
                    <a:pt x="961453" y="153212"/>
                  </a:lnTo>
                  <a:lnTo>
                    <a:pt x="970800" y="153111"/>
                  </a:lnTo>
                  <a:lnTo>
                    <a:pt x="989050" y="152704"/>
                  </a:lnTo>
                  <a:lnTo>
                    <a:pt x="998054" y="152615"/>
                  </a:lnTo>
                  <a:lnTo>
                    <a:pt x="1007402" y="152704"/>
                  </a:lnTo>
                  <a:lnTo>
                    <a:pt x="1025652" y="153111"/>
                  </a:lnTo>
                  <a:lnTo>
                    <a:pt x="1034669" y="153212"/>
                  </a:lnTo>
                  <a:lnTo>
                    <a:pt x="1034808" y="152615"/>
                  </a:lnTo>
                  <a:lnTo>
                    <a:pt x="1035913" y="147840"/>
                  </a:lnTo>
                  <a:lnTo>
                    <a:pt x="1040066" y="129959"/>
                  </a:lnTo>
                  <a:close/>
                </a:path>
                <a:path w="1981200" h="543559">
                  <a:moveTo>
                    <a:pt x="1068273" y="268262"/>
                  </a:moveTo>
                  <a:lnTo>
                    <a:pt x="1064158" y="248488"/>
                  </a:lnTo>
                  <a:lnTo>
                    <a:pt x="1052893" y="233464"/>
                  </a:lnTo>
                  <a:lnTo>
                    <a:pt x="1049070" y="231292"/>
                  </a:lnTo>
                  <a:lnTo>
                    <a:pt x="1049070" y="271246"/>
                  </a:lnTo>
                  <a:lnTo>
                    <a:pt x="1047902" y="286588"/>
                  </a:lnTo>
                  <a:lnTo>
                    <a:pt x="1043292" y="300596"/>
                  </a:lnTo>
                  <a:lnTo>
                    <a:pt x="1033627" y="310807"/>
                  </a:lnTo>
                  <a:lnTo>
                    <a:pt x="1017257" y="314756"/>
                  </a:lnTo>
                  <a:lnTo>
                    <a:pt x="1002639" y="310730"/>
                  </a:lnTo>
                  <a:lnTo>
                    <a:pt x="992136" y="300012"/>
                  </a:lnTo>
                  <a:lnTo>
                    <a:pt x="985786" y="284581"/>
                  </a:lnTo>
                  <a:lnTo>
                    <a:pt x="983653" y="266471"/>
                  </a:lnTo>
                  <a:lnTo>
                    <a:pt x="985151" y="252437"/>
                  </a:lnTo>
                  <a:lnTo>
                    <a:pt x="990257" y="239572"/>
                  </a:lnTo>
                  <a:lnTo>
                    <a:pt x="999858" y="230174"/>
                  </a:lnTo>
                  <a:lnTo>
                    <a:pt x="1014857" y="226529"/>
                  </a:lnTo>
                  <a:lnTo>
                    <a:pt x="1030084" y="230670"/>
                  </a:lnTo>
                  <a:lnTo>
                    <a:pt x="1040739" y="241287"/>
                  </a:lnTo>
                  <a:lnTo>
                    <a:pt x="1047013" y="255701"/>
                  </a:lnTo>
                  <a:lnTo>
                    <a:pt x="1049070" y="271246"/>
                  </a:lnTo>
                  <a:lnTo>
                    <a:pt x="1049070" y="231292"/>
                  </a:lnTo>
                  <a:lnTo>
                    <a:pt x="1040714" y="226529"/>
                  </a:lnTo>
                  <a:lnTo>
                    <a:pt x="1036116" y="223913"/>
                  </a:lnTo>
                  <a:lnTo>
                    <a:pt x="1015466" y="220573"/>
                  </a:lnTo>
                  <a:lnTo>
                    <a:pt x="995248" y="224459"/>
                  </a:lnTo>
                  <a:lnTo>
                    <a:pt x="978852" y="235178"/>
                  </a:lnTo>
                  <a:lnTo>
                    <a:pt x="967867" y="251256"/>
                  </a:lnTo>
                  <a:lnTo>
                    <a:pt x="963853" y="271246"/>
                  </a:lnTo>
                  <a:lnTo>
                    <a:pt x="967867" y="291553"/>
                  </a:lnTo>
                  <a:lnTo>
                    <a:pt x="978928" y="307162"/>
                  </a:lnTo>
                  <a:lnTo>
                    <a:pt x="995502" y="317182"/>
                  </a:lnTo>
                  <a:lnTo>
                    <a:pt x="1016063" y="320725"/>
                  </a:lnTo>
                  <a:lnTo>
                    <a:pt x="1036624" y="316966"/>
                  </a:lnTo>
                  <a:lnTo>
                    <a:pt x="1040066" y="314756"/>
                  </a:lnTo>
                  <a:lnTo>
                    <a:pt x="1053198" y="306336"/>
                  </a:lnTo>
                  <a:lnTo>
                    <a:pt x="1064247" y="289788"/>
                  </a:lnTo>
                  <a:lnTo>
                    <a:pt x="1068273" y="268262"/>
                  </a:lnTo>
                  <a:close/>
                </a:path>
                <a:path w="1981200" h="543559">
                  <a:moveTo>
                    <a:pt x="1142098" y="457238"/>
                  </a:moveTo>
                  <a:lnTo>
                    <a:pt x="1135621" y="438950"/>
                  </a:lnTo>
                  <a:lnTo>
                    <a:pt x="1121384" y="428993"/>
                  </a:lnTo>
                  <a:lnTo>
                    <a:pt x="1107160" y="420941"/>
                  </a:lnTo>
                  <a:lnTo>
                    <a:pt x="1100683" y="408355"/>
                  </a:lnTo>
                  <a:lnTo>
                    <a:pt x="1100683" y="397624"/>
                  </a:lnTo>
                  <a:lnTo>
                    <a:pt x="1106690" y="391058"/>
                  </a:lnTo>
                  <a:lnTo>
                    <a:pt x="1127086" y="391058"/>
                  </a:lnTo>
                  <a:lnTo>
                    <a:pt x="1133094" y="399415"/>
                  </a:lnTo>
                  <a:lnTo>
                    <a:pt x="1133690" y="408355"/>
                  </a:lnTo>
                  <a:lnTo>
                    <a:pt x="1137894" y="407758"/>
                  </a:lnTo>
                  <a:lnTo>
                    <a:pt x="1136688" y="401193"/>
                  </a:lnTo>
                  <a:lnTo>
                    <a:pt x="1136091" y="394639"/>
                  </a:lnTo>
                  <a:lnTo>
                    <a:pt x="1136091" y="391058"/>
                  </a:lnTo>
                  <a:lnTo>
                    <a:pt x="1136091" y="388086"/>
                  </a:lnTo>
                  <a:lnTo>
                    <a:pt x="1131887" y="387489"/>
                  </a:lnTo>
                  <a:lnTo>
                    <a:pt x="1120495" y="386295"/>
                  </a:lnTo>
                  <a:lnTo>
                    <a:pt x="1116291" y="386295"/>
                  </a:lnTo>
                  <a:lnTo>
                    <a:pt x="1103909" y="388162"/>
                  </a:lnTo>
                  <a:lnTo>
                    <a:pt x="1094232" y="393598"/>
                  </a:lnTo>
                  <a:lnTo>
                    <a:pt x="1087932" y="402386"/>
                  </a:lnTo>
                  <a:lnTo>
                    <a:pt x="1085684" y="414312"/>
                  </a:lnTo>
                  <a:lnTo>
                    <a:pt x="1092060" y="432777"/>
                  </a:lnTo>
                  <a:lnTo>
                    <a:pt x="1106081" y="442709"/>
                  </a:lnTo>
                  <a:lnTo>
                    <a:pt x="1120114" y="450951"/>
                  </a:lnTo>
                  <a:lnTo>
                    <a:pt x="1126490" y="464388"/>
                  </a:lnTo>
                  <a:lnTo>
                    <a:pt x="1126490" y="474522"/>
                  </a:lnTo>
                  <a:lnTo>
                    <a:pt x="1118692" y="480479"/>
                  </a:lnTo>
                  <a:lnTo>
                    <a:pt x="1109687" y="480479"/>
                  </a:lnTo>
                  <a:lnTo>
                    <a:pt x="1100988" y="478713"/>
                  </a:lnTo>
                  <a:lnTo>
                    <a:pt x="1094613" y="473925"/>
                  </a:lnTo>
                  <a:lnTo>
                    <a:pt x="1090358" y="466902"/>
                  </a:lnTo>
                  <a:lnTo>
                    <a:pt x="1088085" y="458431"/>
                  </a:lnTo>
                  <a:lnTo>
                    <a:pt x="1083881" y="459028"/>
                  </a:lnTo>
                  <a:lnTo>
                    <a:pt x="1084478" y="466178"/>
                  </a:lnTo>
                  <a:lnTo>
                    <a:pt x="1085684" y="473329"/>
                  </a:lnTo>
                  <a:lnTo>
                    <a:pt x="1086281" y="480479"/>
                  </a:lnTo>
                  <a:lnTo>
                    <a:pt x="1100683" y="486448"/>
                  </a:lnTo>
                  <a:lnTo>
                    <a:pt x="1108481" y="486448"/>
                  </a:lnTo>
                  <a:lnTo>
                    <a:pt x="1121333" y="484568"/>
                  </a:lnTo>
                  <a:lnTo>
                    <a:pt x="1129182" y="480479"/>
                  </a:lnTo>
                  <a:lnTo>
                    <a:pt x="1132039" y="478993"/>
                  </a:lnTo>
                  <a:lnTo>
                    <a:pt x="1139380" y="469849"/>
                  </a:lnTo>
                  <a:lnTo>
                    <a:pt x="1142098" y="457238"/>
                  </a:lnTo>
                  <a:close/>
                </a:path>
                <a:path w="1981200" h="543559">
                  <a:moveTo>
                    <a:pt x="1207516" y="149034"/>
                  </a:moveTo>
                  <a:lnTo>
                    <a:pt x="1202105" y="149034"/>
                  </a:lnTo>
                  <a:lnTo>
                    <a:pt x="1199705" y="147840"/>
                  </a:lnTo>
                  <a:lnTo>
                    <a:pt x="1196111" y="139496"/>
                  </a:lnTo>
                  <a:lnTo>
                    <a:pt x="1192504" y="129959"/>
                  </a:lnTo>
                  <a:lnTo>
                    <a:pt x="1188758" y="119227"/>
                  </a:lnTo>
                  <a:lnTo>
                    <a:pt x="1186053" y="111480"/>
                  </a:lnTo>
                  <a:lnTo>
                    <a:pt x="1172514" y="72732"/>
                  </a:lnTo>
                  <a:lnTo>
                    <a:pt x="1167307" y="57835"/>
                  </a:lnTo>
                  <a:lnTo>
                    <a:pt x="1166698" y="56642"/>
                  </a:lnTo>
                  <a:lnTo>
                    <a:pt x="1166698" y="111480"/>
                  </a:lnTo>
                  <a:lnTo>
                    <a:pt x="1140891" y="111480"/>
                  </a:lnTo>
                  <a:lnTo>
                    <a:pt x="1153502" y="72732"/>
                  </a:lnTo>
                  <a:lnTo>
                    <a:pt x="1154099" y="72732"/>
                  </a:lnTo>
                  <a:lnTo>
                    <a:pt x="1166698" y="111480"/>
                  </a:lnTo>
                  <a:lnTo>
                    <a:pt x="1166698" y="56642"/>
                  </a:lnTo>
                  <a:lnTo>
                    <a:pt x="1166101" y="55448"/>
                  </a:lnTo>
                  <a:lnTo>
                    <a:pt x="1166101" y="54254"/>
                  </a:lnTo>
                  <a:lnTo>
                    <a:pt x="1165504" y="53657"/>
                  </a:lnTo>
                  <a:lnTo>
                    <a:pt x="1164297" y="53657"/>
                  </a:lnTo>
                  <a:lnTo>
                    <a:pt x="1163701" y="54254"/>
                  </a:lnTo>
                  <a:lnTo>
                    <a:pt x="1155293" y="58432"/>
                  </a:lnTo>
                  <a:lnTo>
                    <a:pt x="1151102" y="59613"/>
                  </a:lnTo>
                  <a:lnTo>
                    <a:pt x="1150493" y="64985"/>
                  </a:lnTo>
                  <a:lnTo>
                    <a:pt x="1147495" y="72136"/>
                  </a:lnTo>
                  <a:lnTo>
                    <a:pt x="1145692" y="76911"/>
                  </a:lnTo>
                  <a:lnTo>
                    <a:pt x="1123492" y="140093"/>
                  </a:lnTo>
                  <a:lnTo>
                    <a:pt x="1121689" y="146062"/>
                  </a:lnTo>
                  <a:lnTo>
                    <a:pt x="1116888" y="149034"/>
                  </a:lnTo>
                  <a:lnTo>
                    <a:pt x="1110881" y="149034"/>
                  </a:lnTo>
                  <a:lnTo>
                    <a:pt x="1110881" y="153212"/>
                  </a:lnTo>
                  <a:lnTo>
                    <a:pt x="1115695" y="153212"/>
                  </a:lnTo>
                  <a:lnTo>
                    <a:pt x="1121092" y="152615"/>
                  </a:lnTo>
                  <a:lnTo>
                    <a:pt x="1131290" y="152615"/>
                  </a:lnTo>
                  <a:lnTo>
                    <a:pt x="1137297" y="153212"/>
                  </a:lnTo>
                  <a:lnTo>
                    <a:pt x="1142695" y="153212"/>
                  </a:lnTo>
                  <a:lnTo>
                    <a:pt x="1142695" y="152615"/>
                  </a:lnTo>
                  <a:lnTo>
                    <a:pt x="1142695" y="149034"/>
                  </a:lnTo>
                  <a:lnTo>
                    <a:pt x="1136688" y="149034"/>
                  </a:lnTo>
                  <a:lnTo>
                    <a:pt x="1130693" y="148437"/>
                  </a:lnTo>
                  <a:lnTo>
                    <a:pt x="1130693" y="141884"/>
                  </a:lnTo>
                  <a:lnTo>
                    <a:pt x="1132497" y="138303"/>
                  </a:lnTo>
                  <a:lnTo>
                    <a:pt x="1133690" y="133540"/>
                  </a:lnTo>
                  <a:lnTo>
                    <a:pt x="1137894" y="119227"/>
                  </a:lnTo>
                  <a:lnTo>
                    <a:pt x="1169708" y="119227"/>
                  </a:lnTo>
                  <a:lnTo>
                    <a:pt x="1175105" y="135331"/>
                  </a:lnTo>
                  <a:lnTo>
                    <a:pt x="1176909" y="139496"/>
                  </a:lnTo>
                  <a:lnTo>
                    <a:pt x="1178102" y="143675"/>
                  </a:lnTo>
                  <a:lnTo>
                    <a:pt x="1178102" y="148437"/>
                  </a:lnTo>
                  <a:lnTo>
                    <a:pt x="1172705" y="149034"/>
                  </a:lnTo>
                  <a:lnTo>
                    <a:pt x="1167904" y="149034"/>
                  </a:lnTo>
                  <a:lnTo>
                    <a:pt x="1167904" y="153212"/>
                  </a:lnTo>
                  <a:lnTo>
                    <a:pt x="1175105" y="153212"/>
                  </a:lnTo>
                  <a:lnTo>
                    <a:pt x="1181709" y="152615"/>
                  </a:lnTo>
                  <a:lnTo>
                    <a:pt x="1195514" y="152615"/>
                  </a:lnTo>
                  <a:lnTo>
                    <a:pt x="1201508" y="153212"/>
                  </a:lnTo>
                  <a:lnTo>
                    <a:pt x="1207516" y="153212"/>
                  </a:lnTo>
                  <a:lnTo>
                    <a:pt x="1207516" y="152615"/>
                  </a:lnTo>
                  <a:lnTo>
                    <a:pt x="1207516" y="149034"/>
                  </a:lnTo>
                  <a:close/>
                </a:path>
                <a:path w="1981200" h="543559">
                  <a:moveTo>
                    <a:pt x="1221917" y="295681"/>
                  </a:moveTo>
                  <a:lnTo>
                    <a:pt x="1217714" y="295681"/>
                  </a:lnTo>
                  <a:lnTo>
                    <a:pt x="1217117" y="298665"/>
                  </a:lnTo>
                  <a:lnTo>
                    <a:pt x="1215910" y="302247"/>
                  </a:lnTo>
                  <a:lnTo>
                    <a:pt x="1213510" y="305219"/>
                  </a:lnTo>
                  <a:lnTo>
                    <a:pt x="1211110" y="308800"/>
                  </a:lnTo>
                  <a:lnTo>
                    <a:pt x="1205712" y="312381"/>
                  </a:lnTo>
                  <a:lnTo>
                    <a:pt x="1200315" y="312966"/>
                  </a:lnTo>
                  <a:lnTo>
                    <a:pt x="1193711" y="313563"/>
                  </a:lnTo>
                  <a:lnTo>
                    <a:pt x="1187704" y="313563"/>
                  </a:lnTo>
                  <a:lnTo>
                    <a:pt x="1181709" y="312966"/>
                  </a:lnTo>
                  <a:lnTo>
                    <a:pt x="1177505" y="312381"/>
                  </a:lnTo>
                  <a:lnTo>
                    <a:pt x="1173302" y="310591"/>
                  </a:lnTo>
                  <a:lnTo>
                    <a:pt x="1173302" y="227126"/>
                  </a:lnTo>
                  <a:lnTo>
                    <a:pt x="1177505" y="226529"/>
                  </a:lnTo>
                  <a:lnTo>
                    <a:pt x="1186510" y="226529"/>
                  </a:lnTo>
                  <a:lnTo>
                    <a:pt x="1186510" y="222961"/>
                  </a:lnTo>
                  <a:lnTo>
                    <a:pt x="1186510" y="222364"/>
                  </a:lnTo>
                  <a:lnTo>
                    <a:pt x="1179309" y="222364"/>
                  </a:lnTo>
                  <a:lnTo>
                    <a:pt x="1172108" y="222961"/>
                  </a:lnTo>
                  <a:lnTo>
                    <a:pt x="1157693" y="222961"/>
                  </a:lnTo>
                  <a:lnTo>
                    <a:pt x="1150493" y="222364"/>
                  </a:lnTo>
                  <a:lnTo>
                    <a:pt x="1143292" y="222364"/>
                  </a:lnTo>
                  <a:lnTo>
                    <a:pt x="1143292" y="226529"/>
                  </a:lnTo>
                  <a:lnTo>
                    <a:pt x="1150493" y="226529"/>
                  </a:lnTo>
                  <a:lnTo>
                    <a:pt x="1155903" y="227723"/>
                  </a:lnTo>
                  <a:lnTo>
                    <a:pt x="1155903" y="314159"/>
                  </a:lnTo>
                  <a:lnTo>
                    <a:pt x="1150493" y="314756"/>
                  </a:lnTo>
                  <a:lnTo>
                    <a:pt x="1143292" y="314756"/>
                  </a:lnTo>
                  <a:lnTo>
                    <a:pt x="1143292" y="318935"/>
                  </a:lnTo>
                  <a:lnTo>
                    <a:pt x="1152398" y="318846"/>
                  </a:lnTo>
                  <a:lnTo>
                    <a:pt x="1170813" y="318427"/>
                  </a:lnTo>
                  <a:lnTo>
                    <a:pt x="1179906" y="318338"/>
                  </a:lnTo>
                  <a:lnTo>
                    <a:pt x="1188999" y="318427"/>
                  </a:lnTo>
                  <a:lnTo>
                    <a:pt x="1207414" y="318846"/>
                  </a:lnTo>
                  <a:lnTo>
                    <a:pt x="1216520" y="318935"/>
                  </a:lnTo>
                  <a:lnTo>
                    <a:pt x="1216660" y="318338"/>
                  </a:lnTo>
                  <a:lnTo>
                    <a:pt x="1217764" y="313563"/>
                  </a:lnTo>
                  <a:lnTo>
                    <a:pt x="1221917" y="295681"/>
                  </a:lnTo>
                  <a:close/>
                </a:path>
                <a:path w="1981200" h="543559">
                  <a:moveTo>
                    <a:pt x="1311935" y="384505"/>
                  </a:moveTo>
                  <a:lnTo>
                    <a:pt x="1308938" y="383908"/>
                  </a:lnTo>
                  <a:lnTo>
                    <a:pt x="1308341" y="388086"/>
                  </a:lnTo>
                  <a:lnTo>
                    <a:pt x="1222514" y="388086"/>
                  </a:lnTo>
                  <a:lnTo>
                    <a:pt x="1221320" y="383908"/>
                  </a:lnTo>
                  <a:lnTo>
                    <a:pt x="1218311" y="383908"/>
                  </a:lnTo>
                  <a:lnTo>
                    <a:pt x="1218311" y="388086"/>
                  </a:lnTo>
                  <a:lnTo>
                    <a:pt x="1217803" y="391655"/>
                  </a:lnTo>
                  <a:lnTo>
                    <a:pt x="1217218" y="395236"/>
                  </a:lnTo>
                  <a:lnTo>
                    <a:pt x="1216596" y="399415"/>
                  </a:lnTo>
                  <a:lnTo>
                    <a:pt x="1216012" y="402983"/>
                  </a:lnTo>
                  <a:lnTo>
                    <a:pt x="1215313" y="407758"/>
                  </a:lnTo>
                  <a:lnTo>
                    <a:pt x="1219517" y="407758"/>
                  </a:lnTo>
                  <a:lnTo>
                    <a:pt x="1221917" y="397624"/>
                  </a:lnTo>
                  <a:lnTo>
                    <a:pt x="1221917" y="395236"/>
                  </a:lnTo>
                  <a:lnTo>
                    <a:pt x="1255522" y="395236"/>
                  </a:lnTo>
                  <a:lnTo>
                    <a:pt x="1255522" y="479285"/>
                  </a:lnTo>
                  <a:lnTo>
                    <a:pt x="1251331" y="480479"/>
                  </a:lnTo>
                  <a:lnTo>
                    <a:pt x="1241120" y="480479"/>
                  </a:lnTo>
                  <a:lnTo>
                    <a:pt x="1241120" y="484657"/>
                  </a:lnTo>
                  <a:lnTo>
                    <a:pt x="1246517" y="484657"/>
                  </a:lnTo>
                  <a:lnTo>
                    <a:pt x="1256131" y="484060"/>
                  </a:lnTo>
                  <a:lnTo>
                    <a:pt x="1272324" y="484060"/>
                  </a:lnTo>
                  <a:lnTo>
                    <a:pt x="1281938" y="484657"/>
                  </a:lnTo>
                  <a:lnTo>
                    <a:pt x="1287335" y="484657"/>
                  </a:lnTo>
                  <a:lnTo>
                    <a:pt x="1287335" y="484060"/>
                  </a:lnTo>
                  <a:lnTo>
                    <a:pt x="1287335" y="480479"/>
                  </a:lnTo>
                  <a:lnTo>
                    <a:pt x="1277734" y="480479"/>
                  </a:lnTo>
                  <a:lnTo>
                    <a:pt x="1272933" y="478701"/>
                  </a:lnTo>
                  <a:lnTo>
                    <a:pt x="1272933" y="395236"/>
                  </a:lnTo>
                  <a:lnTo>
                    <a:pt x="1305344" y="395236"/>
                  </a:lnTo>
                  <a:lnTo>
                    <a:pt x="1305941" y="402983"/>
                  </a:lnTo>
                  <a:lnTo>
                    <a:pt x="1305941" y="408355"/>
                  </a:lnTo>
                  <a:lnTo>
                    <a:pt x="1310144" y="406565"/>
                  </a:lnTo>
                  <a:lnTo>
                    <a:pt x="1310144" y="399415"/>
                  </a:lnTo>
                  <a:lnTo>
                    <a:pt x="1310830" y="395236"/>
                  </a:lnTo>
                  <a:lnTo>
                    <a:pt x="1311249" y="392252"/>
                  </a:lnTo>
                  <a:lnTo>
                    <a:pt x="1311338" y="388086"/>
                  </a:lnTo>
                  <a:lnTo>
                    <a:pt x="1311935" y="384505"/>
                  </a:lnTo>
                  <a:close/>
                </a:path>
                <a:path w="1981200" h="543559">
                  <a:moveTo>
                    <a:pt x="1372552" y="295681"/>
                  </a:moveTo>
                  <a:lnTo>
                    <a:pt x="1368361" y="295681"/>
                  </a:lnTo>
                  <a:lnTo>
                    <a:pt x="1367751" y="298665"/>
                  </a:lnTo>
                  <a:lnTo>
                    <a:pt x="1366558" y="302247"/>
                  </a:lnTo>
                  <a:lnTo>
                    <a:pt x="1364157" y="305219"/>
                  </a:lnTo>
                  <a:lnTo>
                    <a:pt x="1361757" y="308800"/>
                  </a:lnTo>
                  <a:lnTo>
                    <a:pt x="1356956" y="312381"/>
                  </a:lnTo>
                  <a:lnTo>
                    <a:pt x="1344345" y="313563"/>
                  </a:lnTo>
                  <a:lnTo>
                    <a:pt x="1338351" y="313563"/>
                  </a:lnTo>
                  <a:lnTo>
                    <a:pt x="1332344" y="312966"/>
                  </a:lnTo>
                  <a:lnTo>
                    <a:pt x="1328140" y="312381"/>
                  </a:lnTo>
                  <a:lnTo>
                    <a:pt x="1323949" y="310591"/>
                  </a:lnTo>
                  <a:lnTo>
                    <a:pt x="1323949" y="227126"/>
                  </a:lnTo>
                  <a:lnTo>
                    <a:pt x="1328140" y="226529"/>
                  </a:lnTo>
                  <a:lnTo>
                    <a:pt x="1337144" y="226529"/>
                  </a:lnTo>
                  <a:lnTo>
                    <a:pt x="1337144" y="222961"/>
                  </a:lnTo>
                  <a:lnTo>
                    <a:pt x="1337144" y="222364"/>
                  </a:lnTo>
                  <a:lnTo>
                    <a:pt x="1329944" y="222364"/>
                  </a:lnTo>
                  <a:lnTo>
                    <a:pt x="1323340" y="222961"/>
                  </a:lnTo>
                  <a:lnTo>
                    <a:pt x="1308938" y="222961"/>
                  </a:lnTo>
                  <a:lnTo>
                    <a:pt x="1301737" y="222364"/>
                  </a:lnTo>
                  <a:lnTo>
                    <a:pt x="1293939" y="222364"/>
                  </a:lnTo>
                  <a:lnTo>
                    <a:pt x="1293939" y="226529"/>
                  </a:lnTo>
                  <a:lnTo>
                    <a:pt x="1301140" y="226529"/>
                  </a:lnTo>
                  <a:lnTo>
                    <a:pt x="1306537" y="227723"/>
                  </a:lnTo>
                  <a:lnTo>
                    <a:pt x="1306537" y="314159"/>
                  </a:lnTo>
                  <a:lnTo>
                    <a:pt x="1301140" y="314756"/>
                  </a:lnTo>
                  <a:lnTo>
                    <a:pt x="1293939" y="314756"/>
                  </a:lnTo>
                  <a:lnTo>
                    <a:pt x="1293939" y="318935"/>
                  </a:lnTo>
                  <a:lnTo>
                    <a:pt x="1303286" y="318846"/>
                  </a:lnTo>
                  <a:lnTo>
                    <a:pt x="1321536" y="318427"/>
                  </a:lnTo>
                  <a:lnTo>
                    <a:pt x="1330540" y="318338"/>
                  </a:lnTo>
                  <a:lnTo>
                    <a:pt x="1339900" y="318427"/>
                  </a:lnTo>
                  <a:lnTo>
                    <a:pt x="1358138" y="318846"/>
                  </a:lnTo>
                  <a:lnTo>
                    <a:pt x="1367155" y="318935"/>
                  </a:lnTo>
                  <a:lnTo>
                    <a:pt x="1367294" y="318338"/>
                  </a:lnTo>
                  <a:lnTo>
                    <a:pt x="1368399" y="313563"/>
                  </a:lnTo>
                  <a:lnTo>
                    <a:pt x="1372552" y="295681"/>
                  </a:lnTo>
                  <a:close/>
                </a:path>
                <a:path w="1981200" h="543559">
                  <a:moveTo>
                    <a:pt x="1412163" y="149034"/>
                  </a:moveTo>
                  <a:lnTo>
                    <a:pt x="1403769" y="149034"/>
                  </a:lnTo>
                  <a:lnTo>
                    <a:pt x="1400162" y="148437"/>
                  </a:lnTo>
                  <a:lnTo>
                    <a:pt x="1394167" y="78105"/>
                  </a:lnTo>
                  <a:lnTo>
                    <a:pt x="1394167" y="75120"/>
                  </a:lnTo>
                  <a:lnTo>
                    <a:pt x="1393558" y="70942"/>
                  </a:lnTo>
                  <a:lnTo>
                    <a:pt x="1393558" y="67373"/>
                  </a:lnTo>
                  <a:lnTo>
                    <a:pt x="1394167" y="61404"/>
                  </a:lnTo>
                  <a:lnTo>
                    <a:pt x="1407960" y="61404"/>
                  </a:lnTo>
                  <a:lnTo>
                    <a:pt x="1407960" y="57835"/>
                  </a:lnTo>
                  <a:lnTo>
                    <a:pt x="1407960" y="57238"/>
                  </a:lnTo>
                  <a:lnTo>
                    <a:pt x="1403159" y="57238"/>
                  </a:lnTo>
                  <a:lnTo>
                    <a:pt x="1397762" y="57835"/>
                  </a:lnTo>
                  <a:lnTo>
                    <a:pt x="1388160" y="57835"/>
                  </a:lnTo>
                  <a:lnTo>
                    <a:pt x="1383360" y="57238"/>
                  </a:lnTo>
                  <a:lnTo>
                    <a:pt x="1379156" y="57238"/>
                  </a:lnTo>
                  <a:lnTo>
                    <a:pt x="1346149" y="129362"/>
                  </a:lnTo>
                  <a:lnTo>
                    <a:pt x="1323657" y="79286"/>
                  </a:lnTo>
                  <a:lnTo>
                    <a:pt x="1314005" y="57835"/>
                  </a:lnTo>
                  <a:lnTo>
                    <a:pt x="1313738" y="57238"/>
                  </a:lnTo>
                  <a:lnTo>
                    <a:pt x="1309535" y="57238"/>
                  </a:lnTo>
                  <a:lnTo>
                    <a:pt x="1305344" y="57835"/>
                  </a:lnTo>
                  <a:lnTo>
                    <a:pt x="1295133" y="57835"/>
                  </a:lnTo>
                  <a:lnTo>
                    <a:pt x="1289735" y="57238"/>
                  </a:lnTo>
                  <a:lnTo>
                    <a:pt x="1284338" y="57238"/>
                  </a:lnTo>
                  <a:lnTo>
                    <a:pt x="1284338" y="61404"/>
                  </a:lnTo>
                  <a:lnTo>
                    <a:pt x="1292136" y="61404"/>
                  </a:lnTo>
                  <a:lnTo>
                    <a:pt x="1298143" y="63792"/>
                  </a:lnTo>
                  <a:lnTo>
                    <a:pt x="1298054" y="78105"/>
                  </a:lnTo>
                  <a:lnTo>
                    <a:pt x="1297533" y="85852"/>
                  </a:lnTo>
                  <a:lnTo>
                    <a:pt x="1296339" y="95986"/>
                  </a:lnTo>
                  <a:lnTo>
                    <a:pt x="1292136" y="134137"/>
                  </a:lnTo>
                  <a:lnTo>
                    <a:pt x="1290929" y="144272"/>
                  </a:lnTo>
                  <a:lnTo>
                    <a:pt x="1290332" y="149034"/>
                  </a:lnTo>
                  <a:lnTo>
                    <a:pt x="1277734" y="149034"/>
                  </a:lnTo>
                  <a:lnTo>
                    <a:pt x="1277734" y="153212"/>
                  </a:lnTo>
                  <a:lnTo>
                    <a:pt x="1283131" y="153212"/>
                  </a:lnTo>
                  <a:lnTo>
                    <a:pt x="1288529" y="152615"/>
                  </a:lnTo>
                  <a:lnTo>
                    <a:pt x="1299933" y="152615"/>
                  </a:lnTo>
                  <a:lnTo>
                    <a:pt x="1306537" y="153212"/>
                  </a:lnTo>
                  <a:lnTo>
                    <a:pt x="1313141" y="153212"/>
                  </a:lnTo>
                  <a:lnTo>
                    <a:pt x="1313141" y="152615"/>
                  </a:lnTo>
                  <a:lnTo>
                    <a:pt x="1313141" y="149034"/>
                  </a:lnTo>
                  <a:lnTo>
                    <a:pt x="1304137" y="149034"/>
                  </a:lnTo>
                  <a:lnTo>
                    <a:pt x="1300543" y="146646"/>
                  </a:lnTo>
                  <a:lnTo>
                    <a:pt x="1299337" y="144272"/>
                  </a:lnTo>
                  <a:lnTo>
                    <a:pt x="1299337" y="140093"/>
                  </a:lnTo>
                  <a:lnTo>
                    <a:pt x="1304137" y="79286"/>
                  </a:lnTo>
                  <a:lnTo>
                    <a:pt x="1337741" y="155600"/>
                  </a:lnTo>
                  <a:lnTo>
                    <a:pt x="1341348" y="155600"/>
                  </a:lnTo>
                  <a:lnTo>
                    <a:pt x="1353337" y="129362"/>
                  </a:lnTo>
                  <a:lnTo>
                    <a:pt x="1376756" y="78105"/>
                  </a:lnTo>
                  <a:lnTo>
                    <a:pt x="1380959" y="135928"/>
                  </a:lnTo>
                  <a:lnTo>
                    <a:pt x="1380959" y="149034"/>
                  </a:lnTo>
                  <a:lnTo>
                    <a:pt x="1368958" y="149034"/>
                  </a:lnTo>
                  <a:lnTo>
                    <a:pt x="1368958" y="153212"/>
                  </a:lnTo>
                  <a:lnTo>
                    <a:pt x="1376756" y="153212"/>
                  </a:lnTo>
                  <a:lnTo>
                    <a:pt x="1384554" y="152615"/>
                  </a:lnTo>
                  <a:lnTo>
                    <a:pt x="1398358" y="152615"/>
                  </a:lnTo>
                  <a:lnTo>
                    <a:pt x="1405559" y="153212"/>
                  </a:lnTo>
                  <a:lnTo>
                    <a:pt x="1412163" y="153212"/>
                  </a:lnTo>
                  <a:lnTo>
                    <a:pt x="1412163" y="152615"/>
                  </a:lnTo>
                  <a:lnTo>
                    <a:pt x="1412163" y="149034"/>
                  </a:lnTo>
                  <a:close/>
                </a:path>
                <a:path w="1981200" h="543559">
                  <a:moveTo>
                    <a:pt x="1478191" y="480479"/>
                  </a:moveTo>
                  <a:lnTo>
                    <a:pt x="1470977" y="479285"/>
                  </a:lnTo>
                  <a:lnTo>
                    <a:pt x="1468577" y="477507"/>
                  </a:lnTo>
                  <a:lnTo>
                    <a:pt x="1464386" y="472135"/>
                  </a:lnTo>
                  <a:lnTo>
                    <a:pt x="1443316" y="439940"/>
                  </a:lnTo>
                  <a:lnTo>
                    <a:pt x="1440980" y="436372"/>
                  </a:lnTo>
                  <a:lnTo>
                    <a:pt x="1444599" y="434581"/>
                  </a:lnTo>
                  <a:lnTo>
                    <a:pt x="1448536" y="432638"/>
                  </a:lnTo>
                  <a:lnTo>
                    <a:pt x="1454632" y="427570"/>
                  </a:lnTo>
                  <a:lnTo>
                    <a:pt x="1458696" y="420941"/>
                  </a:lnTo>
                  <a:lnTo>
                    <a:pt x="1460182" y="412521"/>
                  </a:lnTo>
                  <a:lnTo>
                    <a:pt x="1457464" y="400405"/>
                  </a:lnTo>
                  <a:lnTo>
                    <a:pt x="1450200" y="392925"/>
                  </a:lnTo>
                  <a:lnTo>
                    <a:pt x="1449997" y="392849"/>
                  </a:lnTo>
                  <a:lnTo>
                    <a:pt x="1441577" y="389826"/>
                  </a:lnTo>
                  <a:lnTo>
                    <a:pt x="1441577" y="413118"/>
                  </a:lnTo>
                  <a:lnTo>
                    <a:pt x="1440141" y="423265"/>
                  </a:lnTo>
                  <a:lnTo>
                    <a:pt x="1435950" y="429882"/>
                  </a:lnTo>
                  <a:lnTo>
                    <a:pt x="1429169" y="433489"/>
                  </a:lnTo>
                  <a:lnTo>
                    <a:pt x="1419974" y="434581"/>
                  </a:lnTo>
                  <a:lnTo>
                    <a:pt x="1413370" y="434581"/>
                  </a:lnTo>
                  <a:lnTo>
                    <a:pt x="1413370" y="393446"/>
                  </a:lnTo>
                  <a:lnTo>
                    <a:pt x="1415173" y="393446"/>
                  </a:lnTo>
                  <a:lnTo>
                    <a:pt x="1416964" y="392849"/>
                  </a:lnTo>
                  <a:lnTo>
                    <a:pt x="1421168" y="392849"/>
                  </a:lnTo>
                  <a:lnTo>
                    <a:pt x="1429677" y="394347"/>
                  </a:lnTo>
                  <a:lnTo>
                    <a:pt x="1436103" y="398513"/>
                  </a:lnTo>
                  <a:lnTo>
                    <a:pt x="1440154" y="404926"/>
                  </a:lnTo>
                  <a:lnTo>
                    <a:pt x="1441577" y="413118"/>
                  </a:lnTo>
                  <a:lnTo>
                    <a:pt x="1441577" y="389826"/>
                  </a:lnTo>
                  <a:lnTo>
                    <a:pt x="1439672" y="389140"/>
                  </a:lnTo>
                  <a:lnTo>
                    <a:pt x="1434249" y="388683"/>
                  </a:lnTo>
                  <a:lnTo>
                    <a:pt x="1427175" y="388086"/>
                  </a:lnTo>
                  <a:lnTo>
                    <a:pt x="1419364" y="388086"/>
                  </a:lnTo>
                  <a:lnTo>
                    <a:pt x="1412773" y="388683"/>
                  </a:lnTo>
                  <a:lnTo>
                    <a:pt x="1395958" y="388683"/>
                  </a:lnTo>
                  <a:lnTo>
                    <a:pt x="1387563" y="388086"/>
                  </a:lnTo>
                  <a:lnTo>
                    <a:pt x="1383360" y="388086"/>
                  </a:lnTo>
                  <a:lnTo>
                    <a:pt x="1383360" y="392252"/>
                  </a:lnTo>
                  <a:lnTo>
                    <a:pt x="1389964" y="392252"/>
                  </a:lnTo>
                  <a:lnTo>
                    <a:pt x="1395361" y="392849"/>
                  </a:lnTo>
                  <a:lnTo>
                    <a:pt x="1395361" y="478104"/>
                  </a:lnTo>
                  <a:lnTo>
                    <a:pt x="1390561" y="480479"/>
                  </a:lnTo>
                  <a:lnTo>
                    <a:pt x="1383360" y="480479"/>
                  </a:lnTo>
                  <a:lnTo>
                    <a:pt x="1383360" y="484657"/>
                  </a:lnTo>
                  <a:lnTo>
                    <a:pt x="1389964" y="484657"/>
                  </a:lnTo>
                  <a:lnTo>
                    <a:pt x="1396568" y="484060"/>
                  </a:lnTo>
                  <a:lnTo>
                    <a:pt x="1410970" y="484060"/>
                  </a:lnTo>
                  <a:lnTo>
                    <a:pt x="1419364" y="484657"/>
                  </a:lnTo>
                  <a:lnTo>
                    <a:pt x="1427175" y="484657"/>
                  </a:lnTo>
                  <a:lnTo>
                    <a:pt x="1427175" y="484060"/>
                  </a:lnTo>
                  <a:lnTo>
                    <a:pt x="1427175" y="480479"/>
                  </a:lnTo>
                  <a:lnTo>
                    <a:pt x="1418170" y="480479"/>
                  </a:lnTo>
                  <a:lnTo>
                    <a:pt x="1413370" y="479882"/>
                  </a:lnTo>
                  <a:lnTo>
                    <a:pt x="1413370" y="439940"/>
                  </a:lnTo>
                  <a:lnTo>
                    <a:pt x="1422374" y="439940"/>
                  </a:lnTo>
                  <a:lnTo>
                    <a:pt x="1429143" y="451459"/>
                  </a:lnTo>
                  <a:lnTo>
                    <a:pt x="1436103" y="462749"/>
                  </a:lnTo>
                  <a:lnTo>
                    <a:pt x="1443380" y="473811"/>
                  </a:lnTo>
                  <a:lnTo>
                    <a:pt x="1451178" y="484657"/>
                  </a:lnTo>
                  <a:lnTo>
                    <a:pt x="1455381" y="484657"/>
                  </a:lnTo>
                  <a:lnTo>
                    <a:pt x="1460182" y="484060"/>
                  </a:lnTo>
                  <a:lnTo>
                    <a:pt x="1469186" y="484060"/>
                  </a:lnTo>
                  <a:lnTo>
                    <a:pt x="1473377" y="484657"/>
                  </a:lnTo>
                  <a:lnTo>
                    <a:pt x="1478191" y="484657"/>
                  </a:lnTo>
                  <a:lnTo>
                    <a:pt x="1478191" y="484060"/>
                  </a:lnTo>
                  <a:lnTo>
                    <a:pt x="1478191" y="480479"/>
                  </a:lnTo>
                  <a:close/>
                </a:path>
                <a:path w="1981200" h="543559">
                  <a:moveTo>
                    <a:pt x="1523199" y="296875"/>
                  </a:moveTo>
                  <a:lnTo>
                    <a:pt x="1519593" y="296278"/>
                  </a:lnTo>
                  <a:lnTo>
                    <a:pt x="1515783" y="305422"/>
                  </a:lnTo>
                  <a:lnTo>
                    <a:pt x="1510220" y="310438"/>
                  </a:lnTo>
                  <a:lnTo>
                    <a:pt x="1502295" y="312547"/>
                  </a:lnTo>
                  <a:lnTo>
                    <a:pt x="1491386" y="312966"/>
                  </a:lnTo>
                  <a:lnTo>
                    <a:pt x="1474584" y="312966"/>
                  </a:lnTo>
                  <a:lnTo>
                    <a:pt x="1474584" y="271843"/>
                  </a:lnTo>
                  <a:lnTo>
                    <a:pt x="1500390" y="271843"/>
                  </a:lnTo>
                  <a:lnTo>
                    <a:pt x="1500987" y="277202"/>
                  </a:lnTo>
                  <a:lnTo>
                    <a:pt x="1501597" y="285546"/>
                  </a:lnTo>
                  <a:lnTo>
                    <a:pt x="1505788" y="284353"/>
                  </a:lnTo>
                  <a:lnTo>
                    <a:pt x="1505788" y="271843"/>
                  </a:lnTo>
                  <a:lnTo>
                    <a:pt x="1505788" y="264680"/>
                  </a:lnTo>
                  <a:lnTo>
                    <a:pt x="1505788" y="252768"/>
                  </a:lnTo>
                  <a:lnTo>
                    <a:pt x="1501597" y="252768"/>
                  </a:lnTo>
                  <a:lnTo>
                    <a:pt x="1500987" y="259918"/>
                  </a:lnTo>
                  <a:lnTo>
                    <a:pt x="1499184" y="264680"/>
                  </a:lnTo>
                  <a:lnTo>
                    <a:pt x="1474584" y="264680"/>
                  </a:lnTo>
                  <a:lnTo>
                    <a:pt x="1474584" y="228917"/>
                  </a:lnTo>
                  <a:lnTo>
                    <a:pt x="1508188" y="228917"/>
                  </a:lnTo>
                  <a:lnTo>
                    <a:pt x="1509991" y="236067"/>
                  </a:lnTo>
                  <a:lnTo>
                    <a:pt x="1510588" y="245008"/>
                  </a:lnTo>
                  <a:lnTo>
                    <a:pt x="1514792" y="243827"/>
                  </a:lnTo>
                  <a:lnTo>
                    <a:pt x="1514195" y="237858"/>
                  </a:lnTo>
                  <a:lnTo>
                    <a:pt x="1514195" y="228917"/>
                  </a:lnTo>
                  <a:lnTo>
                    <a:pt x="1514195" y="222961"/>
                  </a:lnTo>
                  <a:lnTo>
                    <a:pt x="1514195" y="222364"/>
                  </a:lnTo>
                  <a:lnTo>
                    <a:pt x="1506550" y="222453"/>
                  </a:lnTo>
                  <a:lnTo>
                    <a:pt x="1488109" y="222859"/>
                  </a:lnTo>
                  <a:lnTo>
                    <a:pt x="1478788" y="222961"/>
                  </a:lnTo>
                  <a:lnTo>
                    <a:pt x="1469809" y="222859"/>
                  </a:lnTo>
                  <a:lnTo>
                    <a:pt x="1451864" y="222453"/>
                  </a:lnTo>
                  <a:lnTo>
                    <a:pt x="1444574" y="222364"/>
                  </a:lnTo>
                  <a:lnTo>
                    <a:pt x="1444574" y="226529"/>
                  </a:lnTo>
                  <a:lnTo>
                    <a:pt x="1451178" y="226529"/>
                  </a:lnTo>
                  <a:lnTo>
                    <a:pt x="1456575" y="227723"/>
                  </a:lnTo>
                  <a:lnTo>
                    <a:pt x="1456575" y="314159"/>
                  </a:lnTo>
                  <a:lnTo>
                    <a:pt x="1451178" y="314756"/>
                  </a:lnTo>
                  <a:lnTo>
                    <a:pt x="1444574" y="314756"/>
                  </a:lnTo>
                  <a:lnTo>
                    <a:pt x="1444574" y="318935"/>
                  </a:lnTo>
                  <a:lnTo>
                    <a:pt x="1471244" y="318427"/>
                  </a:lnTo>
                  <a:lnTo>
                    <a:pt x="1481188" y="318338"/>
                  </a:lnTo>
                  <a:lnTo>
                    <a:pt x="1491132" y="318427"/>
                  </a:lnTo>
                  <a:lnTo>
                    <a:pt x="1518399" y="318935"/>
                  </a:lnTo>
                  <a:lnTo>
                    <a:pt x="1518500" y="318338"/>
                  </a:lnTo>
                  <a:lnTo>
                    <a:pt x="1519389" y="312966"/>
                  </a:lnTo>
                  <a:lnTo>
                    <a:pt x="1519593" y="311785"/>
                  </a:lnTo>
                  <a:lnTo>
                    <a:pt x="1521396" y="304025"/>
                  </a:lnTo>
                  <a:lnTo>
                    <a:pt x="1523199" y="296875"/>
                  </a:lnTo>
                  <a:close/>
                </a:path>
                <a:path w="1981200" h="543559">
                  <a:moveTo>
                    <a:pt x="1590408" y="388086"/>
                  </a:moveTo>
                  <a:lnTo>
                    <a:pt x="1583817" y="388086"/>
                  </a:lnTo>
                  <a:lnTo>
                    <a:pt x="1575409" y="388683"/>
                  </a:lnTo>
                  <a:lnTo>
                    <a:pt x="1561604" y="388683"/>
                  </a:lnTo>
                  <a:lnTo>
                    <a:pt x="1553210" y="388086"/>
                  </a:lnTo>
                  <a:lnTo>
                    <a:pt x="1547799" y="388086"/>
                  </a:lnTo>
                  <a:lnTo>
                    <a:pt x="1547799" y="392252"/>
                  </a:lnTo>
                  <a:lnTo>
                    <a:pt x="1555000" y="392252"/>
                  </a:lnTo>
                  <a:lnTo>
                    <a:pt x="1560410" y="392849"/>
                  </a:lnTo>
                  <a:lnTo>
                    <a:pt x="1560410" y="479285"/>
                  </a:lnTo>
                  <a:lnTo>
                    <a:pt x="1555000" y="480479"/>
                  </a:lnTo>
                  <a:lnTo>
                    <a:pt x="1547799" y="480479"/>
                  </a:lnTo>
                  <a:lnTo>
                    <a:pt x="1547799" y="484657"/>
                  </a:lnTo>
                  <a:lnTo>
                    <a:pt x="1553210" y="484657"/>
                  </a:lnTo>
                  <a:lnTo>
                    <a:pt x="1561604" y="484060"/>
                  </a:lnTo>
                  <a:lnTo>
                    <a:pt x="1575409" y="484060"/>
                  </a:lnTo>
                  <a:lnTo>
                    <a:pt x="1583817" y="484657"/>
                  </a:lnTo>
                  <a:lnTo>
                    <a:pt x="1590408" y="484657"/>
                  </a:lnTo>
                  <a:lnTo>
                    <a:pt x="1590408" y="484060"/>
                  </a:lnTo>
                  <a:lnTo>
                    <a:pt x="1590408" y="480479"/>
                  </a:lnTo>
                  <a:lnTo>
                    <a:pt x="1583207" y="480479"/>
                  </a:lnTo>
                  <a:lnTo>
                    <a:pt x="1578406" y="479285"/>
                  </a:lnTo>
                  <a:lnTo>
                    <a:pt x="1578406" y="392849"/>
                  </a:lnTo>
                  <a:lnTo>
                    <a:pt x="1583207" y="392252"/>
                  </a:lnTo>
                  <a:lnTo>
                    <a:pt x="1590408" y="392252"/>
                  </a:lnTo>
                  <a:lnTo>
                    <a:pt x="1590408" y="388683"/>
                  </a:lnTo>
                  <a:lnTo>
                    <a:pt x="1590408" y="388086"/>
                  </a:lnTo>
                  <a:close/>
                </a:path>
                <a:path w="1981200" h="543559">
                  <a:moveTo>
                    <a:pt x="1590408" y="102539"/>
                  </a:moveTo>
                  <a:lnTo>
                    <a:pt x="1586204" y="82765"/>
                  </a:lnTo>
                  <a:lnTo>
                    <a:pt x="1574736" y="67741"/>
                  </a:lnTo>
                  <a:lnTo>
                    <a:pt x="1570609" y="65430"/>
                  </a:lnTo>
                  <a:lnTo>
                    <a:pt x="1570609" y="105524"/>
                  </a:lnTo>
                  <a:lnTo>
                    <a:pt x="1569440" y="120967"/>
                  </a:lnTo>
                  <a:lnTo>
                    <a:pt x="1564906" y="135178"/>
                  </a:lnTo>
                  <a:lnTo>
                    <a:pt x="1555419" y="145592"/>
                  </a:lnTo>
                  <a:lnTo>
                    <a:pt x="1539405" y="149631"/>
                  </a:lnTo>
                  <a:lnTo>
                    <a:pt x="1524431" y="145529"/>
                  </a:lnTo>
                  <a:lnTo>
                    <a:pt x="1513738" y="134658"/>
                  </a:lnTo>
                  <a:lnTo>
                    <a:pt x="1507324" y="119202"/>
                  </a:lnTo>
                  <a:lnTo>
                    <a:pt x="1505191" y="101346"/>
                  </a:lnTo>
                  <a:lnTo>
                    <a:pt x="1506702" y="87312"/>
                  </a:lnTo>
                  <a:lnTo>
                    <a:pt x="1511871" y="74447"/>
                  </a:lnTo>
                  <a:lnTo>
                    <a:pt x="1521650" y="65049"/>
                  </a:lnTo>
                  <a:lnTo>
                    <a:pt x="1537004" y="61404"/>
                  </a:lnTo>
                  <a:lnTo>
                    <a:pt x="1551876" y="65532"/>
                  </a:lnTo>
                  <a:lnTo>
                    <a:pt x="1562354" y="76085"/>
                  </a:lnTo>
                  <a:lnTo>
                    <a:pt x="1568564" y="90322"/>
                  </a:lnTo>
                  <a:lnTo>
                    <a:pt x="1570609" y="105524"/>
                  </a:lnTo>
                  <a:lnTo>
                    <a:pt x="1570609" y="65430"/>
                  </a:lnTo>
                  <a:lnTo>
                    <a:pt x="1563471" y="61404"/>
                  </a:lnTo>
                  <a:lnTo>
                    <a:pt x="1557756" y="58191"/>
                  </a:lnTo>
                  <a:lnTo>
                    <a:pt x="1537004" y="54851"/>
                  </a:lnTo>
                  <a:lnTo>
                    <a:pt x="1516875" y="58839"/>
                  </a:lnTo>
                  <a:lnTo>
                    <a:pt x="1500695" y="69748"/>
                  </a:lnTo>
                  <a:lnTo>
                    <a:pt x="1489900" y="86029"/>
                  </a:lnTo>
                  <a:lnTo>
                    <a:pt x="1485988" y="106121"/>
                  </a:lnTo>
                  <a:lnTo>
                    <a:pt x="1489913" y="126174"/>
                  </a:lnTo>
                  <a:lnTo>
                    <a:pt x="1500771" y="141808"/>
                  </a:lnTo>
                  <a:lnTo>
                    <a:pt x="1517129" y="151968"/>
                  </a:lnTo>
                  <a:lnTo>
                    <a:pt x="1537601" y="155600"/>
                  </a:lnTo>
                  <a:lnTo>
                    <a:pt x="1558518" y="151752"/>
                  </a:lnTo>
                  <a:lnTo>
                    <a:pt x="1561782" y="149631"/>
                  </a:lnTo>
                  <a:lnTo>
                    <a:pt x="1575257" y="140919"/>
                  </a:lnTo>
                  <a:lnTo>
                    <a:pt x="1586382" y="124155"/>
                  </a:lnTo>
                  <a:lnTo>
                    <a:pt x="1590408" y="102539"/>
                  </a:lnTo>
                  <a:close/>
                </a:path>
                <a:path w="1981200" h="543559">
                  <a:moveTo>
                    <a:pt x="1697837" y="278396"/>
                  </a:moveTo>
                  <a:lnTo>
                    <a:pt x="1691246" y="278993"/>
                  </a:lnTo>
                  <a:lnTo>
                    <a:pt x="1664830" y="278993"/>
                  </a:lnTo>
                  <a:lnTo>
                    <a:pt x="1658226" y="278396"/>
                  </a:lnTo>
                  <a:lnTo>
                    <a:pt x="1658226" y="282575"/>
                  </a:lnTo>
                  <a:lnTo>
                    <a:pt x="1661833" y="314756"/>
                  </a:lnTo>
                  <a:lnTo>
                    <a:pt x="1655229" y="314756"/>
                  </a:lnTo>
                  <a:lnTo>
                    <a:pt x="1638185" y="310591"/>
                  </a:lnTo>
                  <a:lnTo>
                    <a:pt x="1626425" y="299707"/>
                  </a:lnTo>
                  <a:lnTo>
                    <a:pt x="1619618" y="284581"/>
                  </a:lnTo>
                  <a:lnTo>
                    <a:pt x="1617421" y="267665"/>
                  </a:lnTo>
                  <a:lnTo>
                    <a:pt x="1619770" y="251688"/>
                  </a:lnTo>
                  <a:lnTo>
                    <a:pt x="1626793" y="238607"/>
                  </a:lnTo>
                  <a:lnTo>
                    <a:pt x="1638439" y="229781"/>
                  </a:lnTo>
                  <a:lnTo>
                    <a:pt x="1654632" y="226529"/>
                  </a:lnTo>
                  <a:lnTo>
                    <a:pt x="1665935" y="227736"/>
                  </a:lnTo>
                  <a:lnTo>
                    <a:pt x="1675333" y="231673"/>
                  </a:lnTo>
                  <a:lnTo>
                    <a:pt x="1682483" y="238861"/>
                  </a:lnTo>
                  <a:lnTo>
                    <a:pt x="1687042" y="249783"/>
                  </a:lnTo>
                  <a:lnTo>
                    <a:pt x="1691246" y="249186"/>
                  </a:lnTo>
                  <a:lnTo>
                    <a:pt x="1689442" y="241439"/>
                  </a:lnTo>
                  <a:lnTo>
                    <a:pt x="1689442" y="226529"/>
                  </a:lnTo>
                  <a:lnTo>
                    <a:pt x="1689442" y="225933"/>
                  </a:lnTo>
                  <a:lnTo>
                    <a:pt x="1684045" y="225336"/>
                  </a:lnTo>
                  <a:lnTo>
                    <a:pt x="1679232" y="224155"/>
                  </a:lnTo>
                  <a:lnTo>
                    <a:pt x="1668437" y="221767"/>
                  </a:lnTo>
                  <a:lnTo>
                    <a:pt x="1662430" y="220573"/>
                  </a:lnTo>
                  <a:lnTo>
                    <a:pt x="1653425" y="220573"/>
                  </a:lnTo>
                  <a:lnTo>
                    <a:pt x="1633156" y="223685"/>
                  </a:lnTo>
                  <a:lnTo>
                    <a:pt x="1615465" y="232943"/>
                  </a:lnTo>
                  <a:lnTo>
                    <a:pt x="1602955" y="248234"/>
                  </a:lnTo>
                  <a:lnTo>
                    <a:pt x="1598218" y="269455"/>
                  </a:lnTo>
                  <a:lnTo>
                    <a:pt x="1602359" y="291299"/>
                  </a:lnTo>
                  <a:lnTo>
                    <a:pt x="1613814" y="307378"/>
                  </a:lnTo>
                  <a:lnTo>
                    <a:pt x="1631137" y="317322"/>
                  </a:lnTo>
                  <a:lnTo>
                    <a:pt x="1652828" y="320725"/>
                  </a:lnTo>
                  <a:lnTo>
                    <a:pt x="1663217" y="320294"/>
                  </a:lnTo>
                  <a:lnTo>
                    <a:pt x="1672932" y="319087"/>
                  </a:lnTo>
                  <a:lnTo>
                    <a:pt x="1682203" y="317195"/>
                  </a:lnTo>
                  <a:lnTo>
                    <a:pt x="1691246" y="314756"/>
                  </a:lnTo>
                  <a:lnTo>
                    <a:pt x="1691246" y="312381"/>
                  </a:lnTo>
                  <a:lnTo>
                    <a:pt x="1688236" y="310591"/>
                  </a:lnTo>
                  <a:lnTo>
                    <a:pt x="1688236" y="284949"/>
                  </a:lnTo>
                  <a:lnTo>
                    <a:pt x="1690636" y="282575"/>
                  </a:lnTo>
                  <a:lnTo>
                    <a:pt x="1697837" y="282575"/>
                  </a:lnTo>
                  <a:lnTo>
                    <a:pt x="1697837" y="278993"/>
                  </a:lnTo>
                  <a:lnTo>
                    <a:pt x="1697837" y="278396"/>
                  </a:lnTo>
                  <a:close/>
                </a:path>
                <a:path w="1981200" h="543559">
                  <a:moveTo>
                    <a:pt x="1753654" y="416102"/>
                  </a:moveTo>
                  <a:lnTo>
                    <a:pt x="1752460" y="408355"/>
                  </a:lnTo>
                  <a:lnTo>
                    <a:pt x="1751863" y="400608"/>
                  </a:lnTo>
                  <a:lnTo>
                    <a:pt x="1752460" y="392849"/>
                  </a:lnTo>
                  <a:lnTo>
                    <a:pt x="1749526" y="392252"/>
                  </a:lnTo>
                  <a:lnTo>
                    <a:pt x="1743722" y="391071"/>
                  </a:lnTo>
                  <a:lnTo>
                    <a:pt x="1736178" y="388899"/>
                  </a:lnTo>
                  <a:lnTo>
                    <a:pt x="1728063" y="387070"/>
                  </a:lnTo>
                  <a:lnTo>
                    <a:pt x="1680133" y="399034"/>
                  </a:lnTo>
                  <a:lnTo>
                    <a:pt x="1664233" y="434581"/>
                  </a:lnTo>
                  <a:lnTo>
                    <a:pt x="1668284" y="457517"/>
                  </a:lnTo>
                  <a:lnTo>
                    <a:pt x="1679536" y="473697"/>
                  </a:lnTo>
                  <a:lnTo>
                    <a:pt x="1696643" y="483285"/>
                  </a:lnTo>
                  <a:lnTo>
                    <a:pt x="1718246" y="486448"/>
                  </a:lnTo>
                  <a:lnTo>
                    <a:pt x="1727695" y="485927"/>
                  </a:lnTo>
                  <a:lnTo>
                    <a:pt x="1736178" y="484581"/>
                  </a:lnTo>
                  <a:lnTo>
                    <a:pt x="1743646" y="482676"/>
                  </a:lnTo>
                  <a:lnTo>
                    <a:pt x="1750060" y="480479"/>
                  </a:lnTo>
                  <a:lnTo>
                    <a:pt x="1750656" y="472732"/>
                  </a:lnTo>
                  <a:lnTo>
                    <a:pt x="1751863" y="465582"/>
                  </a:lnTo>
                  <a:lnTo>
                    <a:pt x="1753654" y="457835"/>
                  </a:lnTo>
                  <a:lnTo>
                    <a:pt x="1750060" y="457238"/>
                  </a:lnTo>
                  <a:lnTo>
                    <a:pt x="1745894" y="466648"/>
                  </a:lnTo>
                  <a:lnTo>
                    <a:pt x="1739709" y="474002"/>
                  </a:lnTo>
                  <a:lnTo>
                    <a:pt x="1731492" y="478777"/>
                  </a:lnTo>
                  <a:lnTo>
                    <a:pt x="1721243" y="480479"/>
                  </a:lnTo>
                  <a:lnTo>
                    <a:pt x="1704454" y="476491"/>
                  </a:lnTo>
                  <a:lnTo>
                    <a:pt x="1692668" y="465950"/>
                  </a:lnTo>
                  <a:lnTo>
                    <a:pt x="1685721" y="451053"/>
                  </a:lnTo>
                  <a:lnTo>
                    <a:pt x="1683435" y="433984"/>
                  </a:lnTo>
                  <a:lnTo>
                    <a:pt x="1685671" y="417410"/>
                  </a:lnTo>
                  <a:lnTo>
                    <a:pt x="1692287" y="404177"/>
                  </a:lnTo>
                  <a:lnTo>
                    <a:pt x="1703184" y="395427"/>
                  </a:lnTo>
                  <a:lnTo>
                    <a:pt x="1718246" y="392252"/>
                  </a:lnTo>
                  <a:lnTo>
                    <a:pt x="1731137" y="394144"/>
                  </a:lnTo>
                  <a:lnTo>
                    <a:pt x="1739925" y="399338"/>
                  </a:lnTo>
                  <a:lnTo>
                    <a:pt x="1745678" y="407098"/>
                  </a:lnTo>
                  <a:lnTo>
                    <a:pt x="1749450" y="416699"/>
                  </a:lnTo>
                  <a:lnTo>
                    <a:pt x="1753654" y="416102"/>
                  </a:lnTo>
                  <a:close/>
                </a:path>
                <a:path w="1981200" h="543559">
                  <a:moveTo>
                    <a:pt x="1847888" y="296875"/>
                  </a:moveTo>
                  <a:lnTo>
                    <a:pt x="1844281" y="296278"/>
                  </a:lnTo>
                  <a:lnTo>
                    <a:pt x="1840471" y="305422"/>
                  </a:lnTo>
                  <a:lnTo>
                    <a:pt x="1834908" y="310438"/>
                  </a:lnTo>
                  <a:lnTo>
                    <a:pt x="1826983" y="312547"/>
                  </a:lnTo>
                  <a:lnTo>
                    <a:pt x="1816074" y="312966"/>
                  </a:lnTo>
                  <a:lnTo>
                    <a:pt x="1799272" y="312966"/>
                  </a:lnTo>
                  <a:lnTo>
                    <a:pt x="1799272" y="271843"/>
                  </a:lnTo>
                  <a:lnTo>
                    <a:pt x="1825078" y="271843"/>
                  </a:lnTo>
                  <a:lnTo>
                    <a:pt x="1825675" y="277202"/>
                  </a:lnTo>
                  <a:lnTo>
                    <a:pt x="1826272" y="285546"/>
                  </a:lnTo>
                  <a:lnTo>
                    <a:pt x="1830476" y="284353"/>
                  </a:lnTo>
                  <a:lnTo>
                    <a:pt x="1830476" y="271843"/>
                  </a:lnTo>
                  <a:lnTo>
                    <a:pt x="1830476" y="264680"/>
                  </a:lnTo>
                  <a:lnTo>
                    <a:pt x="1830476" y="252768"/>
                  </a:lnTo>
                  <a:lnTo>
                    <a:pt x="1826272" y="252768"/>
                  </a:lnTo>
                  <a:lnTo>
                    <a:pt x="1825675" y="259918"/>
                  </a:lnTo>
                  <a:lnTo>
                    <a:pt x="1823872" y="264680"/>
                  </a:lnTo>
                  <a:lnTo>
                    <a:pt x="1799272" y="264680"/>
                  </a:lnTo>
                  <a:lnTo>
                    <a:pt x="1799272" y="228917"/>
                  </a:lnTo>
                  <a:lnTo>
                    <a:pt x="1832876" y="228917"/>
                  </a:lnTo>
                  <a:lnTo>
                    <a:pt x="1834680" y="236067"/>
                  </a:lnTo>
                  <a:lnTo>
                    <a:pt x="1835277" y="245008"/>
                  </a:lnTo>
                  <a:lnTo>
                    <a:pt x="1839480" y="243827"/>
                  </a:lnTo>
                  <a:lnTo>
                    <a:pt x="1838883" y="237858"/>
                  </a:lnTo>
                  <a:lnTo>
                    <a:pt x="1838883" y="228917"/>
                  </a:lnTo>
                  <a:lnTo>
                    <a:pt x="1838883" y="222961"/>
                  </a:lnTo>
                  <a:lnTo>
                    <a:pt x="1838883" y="222364"/>
                  </a:lnTo>
                  <a:lnTo>
                    <a:pt x="1831238" y="222453"/>
                  </a:lnTo>
                  <a:lnTo>
                    <a:pt x="1812798" y="222859"/>
                  </a:lnTo>
                  <a:lnTo>
                    <a:pt x="1803476" y="222961"/>
                  </a:lnTo>
                  <a:lnTo>
                    <a:pt x="1794497" y="222859"/>
                  </a:lnTo>
                  <a:lnTo>
                    <a:pt x="1776552" y="222453"/>
                  </a:lnTo>
                  <a:lnTo>
                    <a:pt x="1769262" y="222364"/>
                  </a:lnTo>
                  <a:lnTo>
                    <a:pt x="1769262" y="226529"/>
                  </a:lnTo>
                  <a:lnTo>
                    <a:pt x="1775866" y="226529"/>
                  </a:lnTo>
                  <a:lnTo>
                    <a:pt x="1781263" y="227723"/>
                  </a:lnTo>
                  <a:lnTo>
                    <a:pt x="1781263" y="314159"/>
                  </a:lnTo>
                  <a:lnTo>
                    <a:pt x="1775866" y="314756"/>
                  </a:lnTo>
                  <a:lnTo>
                    <a:pt x="1769262" y="314756"/>
                  </a:lnTo>
                  <a:lnTo>
                    <a:pt x="1769262" y="318935"/>
                  </a:lnTo>
                  <a:lnTo>
                    <a:pt x="1795932" y="318427"/>
                  </a:lnTo>
                  <a:lnTo>
                    <a:pt x="1805876" y="318338"/>
                  </a:lnTo>
                  <a:lnTo>
                    <a:pt x="1815820" y="318427"/>
                  </a:lnTo>
                  <a:lnTo>
                    <a:pt x="1843087" y="318935"/>
                  </a:lnTo>
                  <a:lnTo>
                    <a:pt x="1843227" y="318338"/>
                  </a:lnTo>
                  <a:lnTo>
                    <a:pt x="1844586" y="312966"/>
                  </a:lnTo>
                  <a:lnTo>
                    <a:pt x="1844878" y="311785"/>
                  </a:lnTo>
                  <a:lnTo>
                    <a:pt x="1846084" y="304025"/>
                  </a:lnTo>
                  <a:lnTo>
                    <a:pt x="1847888" y="296875"/>
                  </a:lnTo>
                  <a:close/>
                </a:path>
                <a:path w="1981200" h="543559">
                  <a:moveTo>
                    <a:pt x="1922907" y="384505"/>
                  </a:moveTo>
                  <a:lnTo>
                    <a:pt x="1919300" y="383908"/>
                  </a:lnTo>
                  <a:lnTo>
                    <a:pt x="1919300" y="388086"/>
                  </a:lnTo>
                  <a:lnTo>
                    <a:pt x="1833473" y="388086"/>
                  </a:lnTo>
                  <a:lnTo>
                    <a:pt x="1832279" y="383908"/>
                  </a:lnTo>
                  <a:lnTo>
                    <a:pt x="1828673" y="383908"/>
                  </a:lnTo>
                  <a:lnTo>
                    <a:pt x="1828673" y="392252"/>
                  </a:lnTo>
                  <a:lnTo>
                    <a:pt x="1828177" y="395236"/>
                  </a:lnTo>
                  <a:lnTo>
                    <a:pt x="1827479" y="400011"/>
                  </a:lnTo>
                  <a:lnTo>
                    <a:pt x="1826971" y="402983"/>
                  </a:lnTo>
                  <a:lnTo>
                    <a:pt x="1826272" y="407758"/>
                  </a:lnTo>
                  <a:lnTo>
                    <a:pt x="1830476" y="407758"/>
                  </a:lnTo>
                  <a:lnTo>
                    <a:pt x="1832279" y="397624"/>
                  </a:lnTo>
                  <a:lnTo>
                    <a:pt x="1832876" y="395236"/>
                  </a:lnTo>
                  <a:lnTo>
                    <a:pt x="1865884" y="395236"/>
                  </a:lnTo>
                  <a:lnTo>
                    <a:pt x="1865884" y="479285"/>
                  </a:lnTo>
                  <a:lnTo>
                    <a:pt x="1862289" y="480479"/>
                  </a:lnTo>
                  <a:lnTo>
                    <a:pt x="1852079" y="480479"/>
                  </a:lnTo>
                  <a:lnTo>
                    <a:pt x="1852079" y="484657"/>
                  </a:lnTo>
                  <a:lnTo>
                    <a:pt x="1857489" y="484657"/>
                  </a:lnTo>
                  <a:lnTo>
                    <a:pt x="1867090" y="484060"/>
                  </a:lnTo>
                  <a:lnTo>
                    <a:pt x="1882686" y="484060"/>
                  </a:lnTo>
                  <a:lnTo>
                    <a:pt x="1892896" y="484657"/>
                  </a:lnTo>
                  <a:lnTo>
                    <a:pt x="1898294" y="484657"/>
                  </a:lnTo>
                  <a:lnTo>
                    <a:pt x="1898294" y="484060"/>
                  </a:lnTo>
                  <a:lnTo>
                    <a:pt x="1898294" y="480479"/>
                  </a:lnTo>
                  <a:lnTo>
                    <a:pt x="1888693" y="480479"/>
                  </a:lnTo>
                  <a:lnTo>
                    <a:pt x="1883892" y="478701"/>
                  </a:lnTo>
                  <a:lnTo>
                    <a:pt x="1883892" y="395236"/>
                  </a:lnTo>
                  <a:lnTo>
                    <a:pt x="1915706" y="395236"/>
                  </a:lnTo>
                  <a:lnTo>
                    <a:pt x="1916899" y="402983"/>
                  </a:lnTo>
                  <a:lnTo>
                    <a:pt x="1916899" y="408355"/>
                  </a:lnTo>
                  <a:lnTo>
                    <a:pt x="1921103" y="406565"/>
                  </a:lnTo>
                  <a:lnTo>
                    <a:pt x="1921192" y="395236"/>
                  </a:lnTo>
                  <a:lnTo>
                    <a:pt x="1921611" y="392252"/>
                  </a:lnTo>
                  <a:lnTo>
                    <a:pt x="1922297" y="388086"/>
                  </a:lnTo>
                  <a:lnTo>
                    <a:pt x="1922907" y="384505"/>
                  </a:lnTo>
                  <a:close/>
                </a:path>
                <a:path w="1981200" h="543559">
                  <a:moveTo>
                    <a:pt x="1981123" y="292112"/>
                  </a:moveTo>
                  <a:lnTo>
                    <a:pt x="1974557" y="273558"/>
                  </a:lnTo>
                  <a:lnTo>
                    <a:pt x="1960118" y="263563"/>
                  </a:lnTo>
                  <a:lnTo>
                    <a:pt x="1945665" y="255473"/>
                  </a:lnTo>
                  <a:lnTo>
                    <a:pt x="1939112" y="242633"/>
                  </a:lnTo>
                  <a:lnTo>
                    <a:pt x="1939112" y="231902"/>
                  </a:lnTo>
                  <a:lnTo>
                    <a:pt x="1945106" y="225336"/>
                  </a:lnTo>
                  <a:lnTo>
                    <a:pt x="1966112" y="225336"/>
                  </a:lnTo>
                  <a:lnTo>
                    <a:pt x="1971509" y="234289"/>
                  </a:lnTo>
                  <a:lnTo>
                    <a:pt x="1972716" y="243230"/>
                  </a:lnTo>
                  <a:lnTo>
                    <a:pt x="1976920" y="242633"/>
                  </a:lnTo>
                  <a:lnTo>
                    <a:pt x="1975713" y="235470"/>
                  </a:lnTo>
                  <a:lnTo>
                    <a:pt x="1975116" y="228917"/>
                  </a:lnTo>
                  <a:lnTo>
                    <a:pt x="1975116" y="225336"/>
                  </a:lnTo>
                  <a:lnTo>
                    <a:pt x="1975116" y="222364"/>
                  </a:lnTo>
                  <a:lnTo>
                    <a:pt x="1970913" y="222364"/>
                  </a:lnTo>
                  <a:lnTo>
                    <a:pt x="1958911" y="220573"/>
                  </a:lnTo>
                  <a:lnTo>
                    <a:pt x="1955317" y="220573"/>
                  </a:lnTo>
                  <a:lnTo>
                    <a:pt x="1942934" y="222529"/>
                  </a:lnTo>
                  <a:lnTo>
                    <a:pt x="1933257" y="228168"/>
                  </a:lnTo>
                  <a:lnTo>
                    <a:pt x="1926958" y="237172"/>
                  </a:lnTo>
                  <a:lnTo>
                    <a:pt x="1924697" y="249186"/>
                  </a:lnTo>
                  <a:lnTo>
                    <a:pt x="1931085" y="267652"/>
                  </a:lnTo>
                  <a:lnTo>
                    <a:pt x="1945106" y="277571"/>
                  </a:lnTo>
                  <a:lnTo>
                    <a:pt x="1959140" y="285826"/>
                  </a:lnTo>
                  <a:lnTo>
                    <a:pt x="1965515" y="299262"/>
                  </a:lnTo>
                  <a:lnTo>
                    <a:pt x="1965515" y="308800"/>
                  </a:lnTo>
                  <a:lnTo>
                    <a:pt x="1957717" y="314756"/>
                  </a:lnTo>
                  <a:lnTo>
                    <a:pt x="1948103" y="314756"/>
                  </a:lnTo>
                  <a:lnTo>
                    <a:pt x="1939417" y="312991"/>
                  </a:lnTo>
                  <a:lnTo>
                    <a:pt x="1933028" y="308203"/>
                  </a:lnTo>
                  <a:lnTo>
                    <a:pt x="1928787" y="301180"/>
                  </a:lnTo>
                  <a:lnTo>
                    <a:pt x="1926501" y="292709"/>
                  </a:lnTo>
                  <a:lnTo>
                    <a:pt x="1922907" y="293890"/>
                  </a:lnTo>
                  <a:lnTo>
                    <a:pt x="1923503" y="301053"/>
                  </a:lnTo>
                  <a:lnTo>
                    <a:pt x="1924697" y="307606"/>
                  </a:lnTo>
                  <a:lnTo>
                    <a:pt x="1925307" y="314756"/>
                  </a:lnTo>
                  <a:lnTo>
                    <a:pt x="1931898" y="318338"/>
                  </a:lnTo>
                  <a:lnTo>
                    <a:pt x="1939709" y="320725"/>
                  </a:lnTo>
                  <a:lnTo>
                    <a:pt x="1947506" y="320725"/>
                  </a:lnTo>
                  <a:lnTo>
                    <a:pt x="1960105" y="318935"/>
                  </a:lnTo>
                  <a:lnTo>
                    <a:pt x="1968449" y="314756"/>
                  </a:lnTo>
                  <a:lnTo>
                    <a:pt x="1970836" y="313563"/>
                  </a:lnTo>
                  <a:lnTo>
                    <a:pt x="1978317" y="304622"/>
                  </a:lnTo>
                  <a:lnTo>
                    <a:pt x="1981123" y="29211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4000" y="6178295"/>
              <a:ext cx="1158239" cy="6461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713719" y="6144767"/>
              <a:ext cx="710182" cy="691895"/>
            </a:xfrm>
            <a:prstGeom prst="rect">
              <a:avLst/>
            </a:prstGeom>
          </p:spPr>
        </p:pic>
      </p:grpSp>
      <p:graphicFrame>
        <p:nvGraphicFramePr>
          <p:cNvPr id="10" name="object 8">
            <a:extLst>
              <a:ext uri="{FF2B5EF4-FFF2-40B4-BE49-F238E27FC236}">
                <a16:creationId xmlns:a16="http://schemas.microsoft.com/office/drawing/2014/main" id="{96D534C3-8686-90A8-7C27-AFB4895FFF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1242560"/>
              </p:ext>
            </p:extLst>
          </p:nvPr>
        </p:nvGraphicFramePr>
        <p:xfrm>
          <a:off x="564195" y="1143000"/>
          <a:ext cx="11180445" cy="45327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311118"/>
            <a:ext cx="11046459" cy="645177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690"/>
              </a:spcBef>
            </a:pPr>
            <a:r>
              <a:rPr sz="34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Alamo</a:t>
            </a:r>
            <a:r>
              <a:rPr sz="3400" b="1" spc="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Colleges</a:t>
            </a:r>
            <a:r>
              <a:rPr sz="3400" b="1" spc="6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2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Foundation</a:t>
            </a:r>
            <a:r>
              <a:rPr sz="3400" b="1" spc="1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Scholarship </a:t>
            </a:r>
            <a:r>
              <a:rPr sz="3400" b="1" spc="-98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spc="-3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Acceptance</a:t>
            </a:r>
            <a:endParaRPr sz="3400" b="1" spc="-2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6C202-C8AA-44EC-98E1-7EE1364F29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33478"/>
          <a:stretch/>
        </p:blipFill>
        <p:spPr>
          <a:xfrm>
            <a:off x="838200" y="1400119"/>
            <a:ext cx="4245680" cy="4255103"/>
          </a:xfrm>
          <a:prstGeom prst="rect">
            <a:avLst/>
          </a:prstGeom>
        </p:spPr>
      </p:pic>
      <p:graphicFrame>
        <p:nvGraphicFramePr>
          <p:cNvPr id="17" name="object 8">
            <a:extLst>
              <a:ext uri="{FF2B5EF4-FFF2-40B4-BE49-F238E27FC236}">
                <a16:creationId xmlns:a16="http://schemas.microsoft.com/office/drawing/2014/main" id="{036D7F0F-A73A-E334-75C3-0AAD230FD2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3593284"/>
              </p:ext>
            </p:extLst>
          </p:nvPr>
        </p:nvGraphicFramePr>
        <p:xfrm>
          <a:off x="3962400" y="989823"/>
          <a:ext cx="8686800" cy="5133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687070" y="313313"/>
            <a:ext cx="10817859" cy="645177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690"/>
              </a:spcBef>
            </a:pPr>
            <a:r>
              <a:rPr sz="34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Accessing</a:t>
            </a:r>
            <a:r>
              <a:rPr sz="3400" b="1" spc="3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3400" b="1" spc="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2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</a:t>
            </a:r>
            <a:r>
              <a:rPr sz="3400" b="1" spc="-98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Scholarship</a:t>
            </a:r>
            <a:r>
              <a:rPr sz="3400" b="1" spc="7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049275" y="2015387"/>
            <a:ext cx="5142725" cy="12388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600" b="1" spc="-50" dirty="0">
                <a:latin typeface="Arial"/>
                <a:cs typeface="Arial"/>
              </a:rPr>
              <a:t>You </a:t>
            </a:r>
            <a:r>
              <a:rPr sz="2600" b="1" dirty="0">
                <a:latin typeface="Arial"/>
                <a:cs typeface="Arial"/>
              </a:rPr>
              <a:t>can</a:t>
            </a:r>
            <a:r>
              <a:rPr sz="2600" b="1" spc="-20" dirty="0">
                <a:latin typeface="Arial"/>
                <a:cs typeface="Arial"/>
              </a:rPr>
              <a:t> </a:t>
            </a:r>
            <a:r>
              <a:rPr sz="2600" b="1" dirty="0">
                <a:latin typeface="Arial"/>
                <a:cs typeface="Arial"/>
              </a:rPr>
              <a:t>access</a:t>
            </a:r>
            <a:r>
              <a:rPr sz="2600" b="1" spc="-40" dirty="0">
                <a:latin typeface="Arial"/>
                <a:cs typeface="Arial"/>
              </a:rPr>
              <a:t> </a:t>
            </a:r>
            <a:r>
              <a:rPr sz="2600" b="1" dirty="0">
                <a:latin typeface="Arial"/>
                <a:cs typeface="Arial"/>
              </a:rPr>
              <a:t>the</a:t>
            </a:r>
            <a:r>
              <a:rPr sz="2600" b="1" spc="-15" dirty="0">
                <a:latin typeface="Arial"/>
                <a:cs typeface="Arial"/>
              </a:rPr>
              <a:t> </a:t>
            </a:r>
            <a:endParaRPr lang="en-US" sz="2600" b="1" spc="-15" dirty="0"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600" b="1" dirty="0">
                <a:latin typeface="Arial"/>
                <a:cs typeface="Arial"/>
              </a:rPr>
              <a:t>scholarship</a:t>
            </a:r>
            <a:r>
              <a:rPr sz="2600" b="1" spc="-35" dirty="0">
                <a:latin typeface="Arial"/>
                <a:cs typeface="Arial"/>
              </a:rPr>
              <a:t> </a:t>
            </a:r>
            <a:r>
              <a:rPr sz="2600" b="1" dirty="0">
                <a:latin typeface="Arial"/>
                <a:cs typeface="Arial"/>
              </a:rPr>
              <a:t>application</a:t>
            </a:r>
            <a:r>
              <a:rPr sz="2600" b="1" spc="-65" dirty="0">
                <a:latin typeface="Arial"/>
                <a:cs typeface="Arial"/>
              </a:rPr>
              <a:t> </a:t>
            </a:r>
            <a:endParaRPr lang="en-US" sz="2600" b="1" spc="-65" dirty="0"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600" b="1" dirty="0">
                <a:latin typeface="Arial"/>
                <a:cs typeface="Arial"/>
              </a:rPr>
              <a:t>on</a:t>
            </a:r>
            <a:r>
              <a:rPr sz="2600" b="1" spc="5" dirty="0">
                <a:latin typeface="Arial"/>
                <a:cs typeface="Arial"/>
              </a:rPr>
              <a:t> </a:t>
            </a:r>
            <a:r>
              <a:rPr sz="2600" b="1" dirty="0">
                <a:latin typeface="Arial"/>
                <a:cs typeface="Arial"/>
              </a:rPr>
              <a:t>our</a:t>
            </a:r>
            <a:r>
              <a:rPr sz="2600" b="1" spc="-5" dirty="0">
                <a:latin typeface="Arial"/>
                <a:cs typeface="Arial"/>
              </a:rPr>
              <a:t> </a:t>
            </a:r>
            <a:r>
              <a:rPr sz="2600" b="1" spc="5" dirty="0">
                <a:latin typeface="Arial"/>
                <a:cs typeface="Arial"/>
              </a:rPr>
              <a:t>website</a:t>
            </a:r>
            <a:r>
              <a:rPr lang="en-US" sz="2600" b="1" spc="5" dirty="0">
                <a:latin typeface="Arial"/>
                <a:cs typeface="Arial"/>
              </a:rPr>
              <a:t>:</a:t>
            </a:r>
            <a:endParaRPr sz="2600" dirty="0">
              <a:latin typeface="Arial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4DB1E0-3C3C-487A-9A79-4B150D2EE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3225"/>
            <a:ext cx="7049275" cy="44963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189DDB-5A2A-73D8-EA5E-2B2789DBACB3}"/>
              </a:ext>
            </a:extLst>
          </p:cNvPr>
          <p:cNvSpPr txBox="1"/>
          <p:nvPr/>
        </p:nvSpPr>
        <p:spPr>
          <a:xfrm>
            <a:off x="7315200" y="3581400"/>
            <a:ext cx="4876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https://www.alamo.edu/foundation/scholarships</a:t>
            </a:r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D8F835D43DA64D988F2691BD0E6745" ma:contentTypeVersion="13" ma:contentTypeDescription="Create a new document." ma:contentTypeScope="" ma:versionID="767a4576afe89e998762ebc7ff9e2838">
  <xsd:schema xmlns:xsd="http://www.w3.org/2001/XMLSchema" xmlns:xs="http://www.w3.org/2001/XMLSchema" xmlns:p="http://schemas.microsoft.com/office/2006/metadata/properties" xmlns:ns3="f567ba6b-4662-408d-bf9c-f616f236cb81" xmlns:ns4="07d498d5-a50f-4445-9bee-d5aa5f1663af" targetNamespace="http://schemas.microsoft.com/office/2006/metadata/properties" ma:root="true" ma:fieldsID="a71e9e06a5f03a66faf07c8e75e56dc0" ns3:_="" ns4:_="">
    <xsd:import namespace="f567ba6b-4662-408d-bf9c-f616f236cb81"/>
    <xsd:import namespace="07d498d5-a50f-4445-9bee-d5aa5f1663a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DateTaken" minOccurs="0"/>
                <xsd:element ref="ns4:_activity" minOccurs="0"/>
                <xsd:element ref="ns4:MediaServiceObjectDetectorVersion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67ba6b-4662-408d-bf9c-f616f236cb8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d498d5-a50f-4445-9bee-d5aa5f1663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7d498d5-a50f-4445-9bee-d5aa5f1663af" xsi:nil="true"/>
  </documentManagement>
</p:properties>
</file>

<file path=customXml/itemProps1.xml><?xml version="1.0" encoding="utf-8"?>
<ds:datastoreItem xmlns:ds="http://schemas.openxmlformats.org/officeDocument/2006/customXml" ds:itemID="{0546A429-9BB0-4790-B6EE-FABAA12DCC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29734E5-106C-4F4B-BB1C-02DFC40BB1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67ba6b-4662-408d-bf9c-f616f236cb81"/>
    <ds:schemaRef ds:uri="07d498d5-a50f-4445-9bee-d5aa5f1663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DAA25C2-348C-41C6-B0C4-D24282C51EC1}">
  <ds:schemaRefs>
    <ds:schemaRef ds:uri="http://schemas.openxmlformats.org/package/2006/metadata/core-properties"/>
    <ds:schemaRef ds:uri="07d498d5-a50f-4445-9bee-d5aa5f1663af"/>
    <ds:schemaRef ds:uri="http://schemas.microsoft.com/office/2006/documentManagement/types"/>
    <ds:schemaRef ds:uri="f567ba6b-4662-408d-bf9c-f616f236cb81"/>
    <ds:schemaRef ds:uri="http://purl.org/dc/terms/"/>
    <ds:schemaRef ds:uri="http://purl.org/dc/dcmitype/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12332</TotalTime>
  <Words>826</Words>
  <Application>Microsoft Office PowerPoint</Application>
  <PresentationFormat>Widescreen</PresentationFormat>
  <Paragraphs>111</Paragraphs>
  <Slides>16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Aptos</vt:lpstr>
      <vt:lpstr>Arial</vt:lpstr>
      <vt:lpstr>Brush Script MT</vt:lpstr>
      <vt:lpstr>Calibri</vt:lpstr>
      <vt:lpstr>Calibri Light</vt:lpstr>
      <vt:lpstr>Century Gothic</vt:lpstr>
      <vt:lpstr>DIN</vt:lpstr>
      <vt:lpstr>DIN Offc</vt:lpstr>
      <vt:lpstr>Office Theme</vt:lpstr>
      <vt:lpstr>Acrobat Document</vt:lpstr>
      <vt:lpstr>PowerPoint Presentation</vt:lpstr>
      <vt:lpstr>Alamo Colleges Foundation  </vt:lpstr>
      <vt:lpstr>PowerPoint Presentation</vt:lpstr>
      <vt:lpstr>2025-2026 Foundation Scholarship Cycle</vt:lpstr>
      <vt:lpstr>Scholarships @ Alamo Colleges</vt:lpstr>
      <vt:lpstr>Alamo Colleges Foundation Scholarship  Application</vt:lpstr>
      <vt:lpstr>Alamo Colleges Foundation Scholarship  Review</vt:lpstr>
      <vt:lpstr>Alamo Colleges Foundation Scholarship  Acceptance</vt:lpstr>
      <vt:lpstr>Accessing the General  Scholarship Application</vt:lpstr>
      <vt:lpstr>Accessing the General  Scholarship  Application</vt:lpstr>
      <vt:lpstr>Completing the General  Scholarship  Application</vt:lpstr>
      <vt:lpstr>Completing the General  Scholarship  Application</vt:lpstr>
      <vt:lpstr>Completing the General  Scholarship  Application</vt:lpstr>
      <vt:lpstr>What happens now?</vt:lpstr>
      <vt:lpstr>Let’s Stay Connected!</vt:lpstr>
      <vt:lpstr>PowerPoint Presentation</vt:lpstr>
    </vt:vector>
  </TitlesOfParts>
  <Company>Anderson Marketing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anderson marketing</dc:creator>
  <cp:lastModifiedBy>Campos, Evelyn J</cp:lastModifiedBy>
  <cp:revision>311</cp:revision>
  <cp:lastPrinted>2024-02-05T21:46:21Z</cp:lastPrinted>
  <dcterms:created xsi:type="dcterms:W3CDTF">2009-10-08T21:38:11Z</dcterms:created>
  <dcterms:modified xsi:type="dcterms:W3CDTF">2025-02-12T21:53:06Z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0x010100F7D8F835D43DA64D988F2691BD0E6745</vt:lpwstr>
  </property>
</Properties>
</file>